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67" r:id="rId2"/>
    <p:sldId id="269" r:id="rId3"/>
    <p:sldId id="274" r:id="rId4"/>
    <p:sldId id="256" r:id="rId5"/>
    <p:sldId id="261" r:id="rId6"/>
    <p:sldId id="259" r:id="rId7"/>
    <p:sldId id="265" r:id="rId8"/>
    <p:sldId id="285" r:id="rId9"/>
    <p:sldId id="263" r:id="rId10"/>
    <p:sldId id="279" r:id="rId11"/>
    <p:sldId id="281" r:id="rId12"/>
    <p:sldId id="284" r:id="rId13"/>
    <p:sldId id="272" r:id="rId14"/>
    <p:sldId id="268" r:id="rId15"/>
    <p:sldId id="286" r:id="rId16"/>
    <p:sldId id="288" r:id="rId17"/>
    <p:sldId id="289" r:id="rId18"/>
    <p:sldId id="257" r:id="rId19"/>
    <p:sldId id="262" r:id="rId20"/>
    <p:sldId id="290" r:id="rId21"/>
    <p:sldId id="266" r:id="rId22"/>
    <p:sldId id="260" r:id="rId23"/>
    <p:sldId id="258" r:id="rId24"/>
    <p:sldId id="271" r:id="rId25"/>
    <p:sldId id="287" r:id="rId26"/>
    <p:sldId id="273" r:id="rId27"/>
    <p:sldId id="270" r:id="rId28"/>
    <p:sldId id="276" r:id="rId29"/>
    <p:sldId id="277" r:id="rId30"/>
    <p:sldId id="275" r:id="rId31"/>
    <p:sldId id="280" r:id="rId32"/>
    <p:sldId id="27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A60E"/>
    <a:srgbClr val="CC6600"/>
    <a:srgbClr val="CCFF66"/>
    <a:srgbClr val="FF99FF"/>
    <a:srgbClr val="6600FF"/>
    <a:srgbClr val="6666FF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86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E0AB4-B5CD-49CF-8D89-FE7741DC498E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212F9-F817-4472-B608-5A8B4674F9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715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212F9-F817-4472-B608-5A8B4674F93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193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212F9-F817-4472-B608-5A8B4674F93C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9765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2996952"/>
            <a:ext cx="8805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Фигурки из счетных палочек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535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00191">
            <a:off x="3561474" y="546267"/>
            <a:ext cx="5988008" cy="598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699792" y="260648"/>
            <a:ext cx="1440160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2699792" y="980728"/>
            <a:ext cx="1440160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2699792" y="2492896"/>
            <a:ext cx="1440160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2699792" y="4077072"/>
            <a:ext cx="1440160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2627783" y="4797152"/>
            <a:ext cx="792089" cy="1224136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187624" y="6021288"/>
            <a:ext cx="1440160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3600000" flipH="1">
            <a:off x="107504" y="5420759"/>
            <a:ext cx="1440160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67544" y="4797152"/>
            <a:ext cx="1440160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979712" y="4797152"/>
            <a:ext cx="1440160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3267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44015" y="4869159"/>
            <a:ext cx="0" cy="1152128"/>
          </a:xfrm>
          <a:prstGeom prst="line">
            <a:avLst/>
          </a:prstGeom>
          <a:ln w="7620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296143" y="4869159"/>
            <a:ext cx="0" cy="1152128"/>
          </a:xfrm>
          <a:prstGeom prst="line">
            <a:avLst/>
          </a:prstGeom>
          <a:ln w="7620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376263" y="4869159"/>
            <a:ext cx="0" cy="1152128"/>
          </a:xfrm>
          <a:prstGeom prst="line">
            <a:avLst/>
          </a:prstGeom>
          <a:ln w="7620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456383" y="4869159"/>
            <a:ext cx="0" cy="1152128"/>
          </a:xfrm>
          <a:prstGeom prst="line">
            <a:avLst/>
          </a:prstGeom>
          <a:ln w="7620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536503" y="4869159"/>
            <a:ext cx="0" cy="1152128"/>
          </a:xfrm>
          <a:prstGeom prst="line">
            <a:avLst/>
          </a:prstGeom>
          <a:ln w="7620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680000">
            <a:off x="414460" y="3793617"/>
            <a:ext cx="0" cy="1152128"/>
          </a:xfrm>
          <a:prstGeom prst="line">
            <a:avLst/>
          </a:prstGeom>
          <a:ln w="7620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9920000" flipV="1">
            <a:off x="990525" y="3793618"/>
            <a:ext cx="0" cy="1152128"/>
          </a:xfrm>
          <a:prstGeom prst="line">
            <a:avLst/>
          </a:prstGeom>
          <a:ln w="7620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680000">
            <a:off x="1566588" y="3793617"/>
            <a:ext cx="0" cy="1152128"/>
          </a:xfrm>
          <a:prstGeom prst="line">
            <a:avLst/>
          </a:prstGeom>
          <a:ln w="7620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9920000" flipV="1">
            <a:off x="2142652" y="3793618"/>
            <a:ext cx="0" cy="1152128"/>
          </a:xfrm>
          <a:prstGeom prst="line">
            <a:avLst/>
          </a:prstGeom>
          <a:ln w="7620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9920000" flipV="1">
            <a:off x="3222773" y="3793617"/>
            <a:ext cx="0" cy="1152128"/>
          </a:xfrm>
          <a:prstGeom prst="line">
            <a:avLst/>
          </a:prstGeom>
          <a:ln w="7620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680000">
            <a:off x="2646709" y="3793618"/>
            <a:ext cx="0" cy="1152128"/>
          </a:xfrm>
          <a:prstGeom prst="line">
            <a:avLst/>
          </a:prstGeom>
          <a:ln w="7620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80000">
            <a:off x="3726829" y="3793618"/>
            <a:ext cx="0" cy="1152128"/>
          </a:xfrm>
          <a:prstGeom prst="line">
            <a:avLst/>
          </a:prstGeom>
          <a:ln w="7620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9920000" flipV="1">
            <a:off x="4302892" y="3793618"/>
            <a:ext cx="0" cy="1152128"/>
          </a:xfrm>
          <a:prstGeom prst="line">
            <a:avLst/>
          </a:prstGeom>
          <a:ln w="7620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724128" y="4797152"/>
            <a:ext cx="0" cy="1152128"/>
          </a:xfrm>
          <a:prstGeom prst="line">
            <a:avLst/>
          </a:prstGeom>
          <a:ln w="7620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804248" y="4797152"/>
            <a:ext cx="0" cy="1152128"/>
          </a:xfrm>
          <a:prstGeom prst="line">
            <a:avLst/>
          </a:prstGeom>
          <a:ln w="7620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7884368" y="4797152"/>
            <a:ext cx="0" cy="1152128"/>
          </a:xfrm>
          <a:prstGeom prst="line">
            <a:avLst/>
          </a:prstGeom>
          <a:ln w="7620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8964488" y="4797152"/>
            <a:ext cx="0" cy="1152128"/>
          </a:xfrm>
          <a:prstGeom prst="line">
            <a:avLst/>
          </a:prstGeom>
          <a:ln w="7620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1680000">
            <a:off x="4842445" y="3721610"/>
            <a:ext cx="0" cy="1152128"/>
          </a:xfrm>
          <a:prstGeom prst="line">
            <a:avLst/>
          </a:prstGeom>
          <a:ln w="7620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19920000" flipV="1">
            <a:off x="5418510" y="3721611"/>
            <a:ext cx="0" cy="1152128"/>
          </a:xfrm>
          <a:prstGeom prst="line">
            <a:avLst/>
          </a:prstGeom>
          <a:ln w="7620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1680000">
            <a:off x="5994573" y="3721610"/>
            <a:ext cx="0" cy="1152128"/>
          </a:xfrm>
          <a:prstGeom prst="line">
            <a:avLst/>
          </a:prstGeom>
          <a:ln w="7620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19920000" flipV="1">
            <a:off x="6570637" y="3721611"/>
            <a:ext cx="0" cy="1152128"/>
          </a:xfrm>
          <a:prstGeom prst="line">
            <a:avLst/>
          </a:prstGeom>
          <a:ln w="7620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19920000" flipV="1">
            <a:off x="7650758" y="3721610"/>
            <a:ext cx="0" cy="1152128"/>
          </a:xfrm>
          <a:prstGeom prst="line">
            <a:avLst/>
          </a:prstGeom>
          <a:ln w="7620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1680000">
            <a:off x="7074694" y="3721611"/>
            <a:ext cx="0" cy="1152128"/>
          </a:xfrm>
          <a:prstGeom prst="line">
            <a:avLst/>
          </a:prstGeom>
          <a:ln w="7620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1680000">
            <a:off x="8154814" y="3721611"/>
            <a:ext cx="0" cy="1152128"/>
          </a:xfrm>
          <a:prstGeom prst="line">
            <a:avLst/>
          </a:prstGeom>
          <a:ln w="7620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19920000" flipV="1">
            <a:off x="8730877" y="3721611"/>
            <a:ext cx="0" cy="1152128"/>
          </a:xfrm>
          <a:prstGeom prst="line">
            <a:avLst/>
          </a:prstGeom>
          <a:ln w="7620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6632"/>
            <a:ext cx="4536504" cy="284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505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5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50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0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5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0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3500"/>
                            </p:stCondLst>
                            <p:childTnLst>
                              <p:par>
                                <p:cTn id="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2267744" y="3861048"/>
            <a:ext cx="136815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rot="-2700000">
            <a:off x="1059271" y="4344763"/>
            <a:ext cx="136815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-2700000">
            <a:off x="51157" y="5352876"/>
            <a:ext cx="136815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707904" y="3861048"/>
            <a:ext cx="136815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148064" y="3861048"/>
            <a:ext cx="136815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2700000" flipV="1">
            <a:off x="6387863" y="4344763"/>
            <a:ext cx="136815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2700000" flipV="1">
            <a:off x="7395975" y="5352875"/>
            <a:ext cx="136815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6200000">
            <a:off x="1583668" y="4617132"/>
            <a:ext cx="136815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6200000">
            <a:off x="1583668" y="6057292"/>
            <a:ext cx="136815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267744" y="6741368"/>
            <a:ext cx="136815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6200000">
            <a:off x="2951820" y="4617132"/>
            <a:ext cx="136815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6200000">
            <a:off x="2951820" y="6057292"/>
            <a:ext cx="136815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6200000">
            <a:off x="4463988" y="4617132"/>
            <a:ext cx="136815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6200000">
            <a:off x="4463988" y="6057292"/>
            <a:ext cx="136815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148064" y="6741368"/>
            <a:ext cx="136815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6200000">
            <a:off x="5832140" y="4617132"/>
            <a:ext cx="136815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6200000">
            <a:off x="5832140" y="6057292"/>
            <a:ext cx="136815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29935"/>
            <a:ext cx="6688881" cy="373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1297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5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323528" y="2827122"/>
            <a:ext cx="1222777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86565" y="2011937"/>
            <a:ext cx="1141259" cy="65214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138713" y="1441307"/>
            <a:ext cx="652148" cy="105974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953898" y="1196752"/>
            <a:ext cx="0" cy="122277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2198453" y="1441307"/>
            <a:ext cx="570629" cy="105974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361490" y="2011937"/>
            <a:ext cx="1059740" cy="65214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443009" y="2827122"/>
            <a:ext cx="1222777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443009" y="2827122"/>
            <a:ext cx="0" cy="1222777"/>
          </a:xfrm>
          <a:prstGeom prst="line">
            <a:avLst/>
          </a:prstGeom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035416" y="2745603"/>
            <a:ext cx="0" cy="1304296"/>
          </a:xfrm>
          <a:prstGeom prst="line">
            <a:avLst/>
          </a:prstGeom>
          <a:ln w="57150">
            <a:solidFill>
              <a:srgbClr val="0AA6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035416" y="4212936"/>
            <a:ext cx="0" cy="1304296"/>
          </a:xfrm>
          <a:prstGeom prst="line">
            <a:avLst/>
          </a:prstGeom>
          <a:ln w="57150">
            <a:solidFill>
              <a:srgbClr val="0AA6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2279972" y="3968381"/>
            <a:ext cx="733666" cy="896703"/>
          </a:xfrm>
          <a:prstGeom prst="line">
            <a:avLst/>
          </a:prstGeom>
          <a:ln w="57150">
            <a:solidFill>
              <a:srgbClr val="0AA6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057194" y="3479270"/>
            <a:ext cx="733666" cy="896703"/>
          </a:xfrm>
          <a:prstGeom prst="line">
            <a:avLst/>
          </a:prstGeom>
          <a:ln w="57150">
            <a:solidFill>
              <a:srgbClr val="0AA6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Picture 4" descr="http://www.playcast.ru/uploads/2016/05/28/188041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9881" y="1628800"/>
            <a:ext cx="5344775" cy="396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229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2035751" y="1196752"/>
            <a:ext cx="0" cy="1667554"/>
          </a:xfrm>
          <a:prstGeom prst="line">
            <a:avLst/>
          </a:prstGeom>
          <a:ln w="57150">
            <a:solidFill>
              <a:srgbClr val="0AA6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2051720" y="4653136"/>
            <a:ext cx="0" cy="1667554"/>
          </a:xfrm>
          <a:prstGeom prst="line">
            <a:avLst/>
          </a:prstGeom>
          <a:ln w="57150">
            <a:solidFill>
              <a:srgbClr val="0AA6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2035751" y="2947683"/>
            <a:ext cx="0" cy="1667554"/>
          </a:xfrm>
          <a:prstGeom prst="line">
            <a:avLst/>
          </a:prstGeom>
          <a:ln w="57150">
            <a:solidFill>
              <a:srgbClr val="0AA6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8300000">
            <a:off x="2806718" y="841210"/>
            <a:ext cx="0" cy="1667554"/>
          </a:xfrm>
          <a:prstGeom prst="line">
            <a:avLst/>
          </a:prstGeom>
          <a:ln w="57150">
            <a:solidFill>
              <a:srgbClr val="0AA6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18300000">
            <a:off x="2806718" y="2675519"/>
            <a:ext cx="0" cy="1667554"/>
          </a:xfrm>
          <a:prstGeom prst="line">
            <a:avLst/>
          </a:prstGeom>
          <a:ln w="57150">
            <a:solidFill>
              <a:srgbClr val="0AA6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8300000">
            <a:off x="2806718" y="1674985"/>
            <a:ext cx="0" cy="1667554"/>
          </a:xfrm>
          <a:prstGeom prst="line">
            <a:avLst/>
          </a:prstGeom>
          <a:ln w="57150">
            <a:solidFill>
              <a:srgbClr val="0AA6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8300000">
            <a:off x="2806718" y="3509296"/>
            <a:ext cx="0" cy="1667554"/>
          </a:xfrm>
          <a:prstGeom prst="line">
            <a:avLst/>
          </a:prstGeom>
          <a:ln w="57150">
            <a:solidFill>
              <a:srgbClr val="0AA6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3300000" flipV="1">
            <a:off x="1305920" y="841210"/>
            <a:ext cx="0" cy="1667554"/>
          </a:xfrm>
          <a:prstGeom prst="line">
            <a:avLst/>
          </a:prstGeom>
          <a:ln w="57150">
            <a:solidFill>
              <a:srgbClr val="0AA6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3300000" flipV="1">
            <a:off x="1305920" y="2675519"/>
            <a:ext cx="0" cy="1667554"/>
          </a:xfrm>
          <a:prstGeom prst="line">
            <a:avLst/>
          </a:prstGeom>
          <a:ln w="57150">
            <a:solidFill>
              <a:srgbClr val="0AA6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3300000" flipV="1">
            <a:off x="1305920" y="1674985"/>
            <a:ext cx="0" cy="1667554"/>
          </a:xfrm>
          <a:prstGeom prst="line">
            <a:avLst/>
          </a:prstGeom>
          <a:ln w="57150">
            <a:solidFill>
              <a:srgbClr val="0AA6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3300000" flipV="1">
            <a:off x="1305920" y="3509296"/>
            <a:ext cx="0" cy="1667554"/>
          </a:xfrm>
          <a:prstGeom prst="line">
            <a:avLst/>
          </a:prstGeom>
          <a:ln w="57150">
            <a:solidFill>
              <a:srgbClr val="0AA6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http://sylvia0333.s.y.pic.centerblog.net/eoMNdSVIsPnFqKCXN3bla5AJWS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92696"/>
            <a:ext cx="3787914" cy="57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 rot="18300000">
            <a:off x="2806718" y="4225587"/>
            <a:ext cx="0" cy="1667554"/>
          </a:xfrm>
          <a:prstGeom prst="line">
            <a:avLst/>
          </a:prstGeom>
          <a:ln w="57150">
            <a:solidFill>
              <a:srgbClr val="0AA6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3300000" flipV="1">
            <a:off x="1305920" y="4225587"/>
            <a:ext cx="0" cy="1667554"/>
          </a:xfrm>
          <a:prstGeom prst="line">
            <a:avLst/>
          </a:prstGeom>
          <a:ln w="57150">
            <a:solidFill>
              <a:srgbClr val="0AA6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2221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5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571605" y="5357827"/>
            <a:ext cx="1214446" cy="1588"/>
          </a:xfrm>
          <a:prstGeom prst="line">
            <a:avLst/>
          </a:prstGeom>
          <a:ln w="7620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857489" y="5357827"/>
            <a:ext cx="1214446" cy="1588"/>
          </a:xfrm>
          <a:prstGeom prst="line">
            <a:avLst/>
          </a:prstGeom>
          <a:ln w="7620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143373" y="5357827"/>
            <a:ext cx="1214446" cy="1588"/>
          </a:xfrm>
          <a:prstGeom prst="line">
            <a:avLst/>
          </a:prstGeom>
          <a:ln w="7620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429257" y="5357827"/>
            <a:ext cx="1214446" cy="1588"/>
          </a:xfrm>
          <a:prstGeom prst="line">
            <a:avLst/>
          </a:prstGeom>
          <a:ln w="7620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2608250" y="4678372"/>
            <a:ext cx="1214446" cy="1588"/>
          </a:xfrm>
          <a:prstGeom prst="line">
            <a:avLst/>
          </a:prstGeom>
          <a:ln w="7620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3894134" y="4749810"/>
            <a:ext cx="1214446" cy="1588"/>
          </a:xfrm>
          <a:prstGeom prst="line">
            <a:avLst/>
          </a:prstGeom>
          <a:ln w="7620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5108580" y="4749810"/>
            <a:ext cx="1214446" cy="1588"/>
          </a:xfrm>
          <a:prstGeom prst="line">
            <a:avLst/>
          </a:prstGeom>
          <a:ln w="7620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357423" y="4000505"/>
            <a:ext cx="1214446" cy="1588"/>
          </a:xfrm>
          <a:prstGeom prst="line">
            <a:avLst/>
          </a:prstGeom>
          <a:ln w="7620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643307" y="4000505"/>
            <a:ext cx="1214446" cy="1588"/>
          </a:xfrm>
          <a:prstGeom prst="line">
            <a:avLst/>
          </a:prstGeom>
          <a:ln w="7620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000629" y="4000505"/>
            <a:ext cx="1214446" cy="1588"/>
          </a:xfrm>
          <a:prstGeom prst="line">
            <a:avLst/>
          </a:prstGeom>
          <a:ln w="7620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286513" y="4000505"/>
            <a:ext cx="1214446" cy="1588"/>
          </a:xfrm>
          <a:prstGeom prst="line">
            <a:avLst/>
          </a:prstGeom>
          <a:ln w="7620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7200000">
            <a:off x="6340778" y="4740291"/>
            <a:ext cx="1214446" cy="1588"/>
          </a:xfrm>
          <a:prstGeom prst="line">
            <a:avLst/>
          </a:prstGeom>
          <a:ln w="7620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38" name="Picture 6" descr="Картинки по запросу санки пн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5357850" cy="3109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2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6200000" flipH="1">
            <a:off x="3000364" y="1928802"/>
            <a:ext cx="714380" cy="714380"/>
          </a:xfrm>
          <a:prstGeom prst="line">
            <a:avLst/>
          </a:prstGeom>
          <a:ln w="762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1040000" flipH="1">
            <a:off x="2238593" y="1881411"/>
            <a:ext cx="714380" cy="714380"/>
          </a:xfrm>
          <a:prstGeom prst="line">
            <a:avLst/>
          </a:prstGeom>
          <a:ln w="762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-2760000" flipH="1">
            <a:off x="3362554" y="2791059"/>
            <a:ext cx="714380" cy="714380"/>
          </a:xfrm>
          <a:prstGeom prst="line">
            <a:avLst/>
          </a:prstGeom>
          <a:ln w="762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3000364" y="3643314"/>
            <a:ext cx="714380" cy="714379"/>
          </a:xfrm>
          <a:prstGeom prst="line">
            <a:avLst/>
          </a:prstGeom>
          <a:ln w="762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2214546" y="4357694"/>
            <a:ext cx="785818" cy="714378"/>
          </a:xfrm>
          <a:prstGeom prst="line">
            <a:avLst/>
          </a:prstGeom>
          <a:ln w="762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428728" y="4357694"/>
            <a:ext cx="785818" cy="714378"/>
          </a:xfrm>
          <a:prstGeom prst="line">
            <a:avLst/>
          </a:prstGeom>
          <a:ln w="762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14348" y="3643314"/>
            <a:ext cx="714380" cy="714379"/>
          </a:xfrm>
          <a:prstGeom prst="line">
            <a:avLst/>
          </a:prstGeom>
          <a:ln w="762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-2760000" flipH="1">
            <a:off x="362158" y="2791058"/>
            <a:ext cx="714380" cy="714380"/>
          </a:xfrm>
          <a:prstGeom prst="line">
            <a:avLst/>
          </a:prstGeom>
          <a:ln w="762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 flipH="1" flipV="1">
            <a:off x="691872" y="1879840"/>
            <a:ext cx="807424" cy="762472"/>
          </a:xfrm>
          <a:prstGeom prst="line">
            <a:avLst/>
          </a:prstGeom>
          <a:ln w="762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428728" y="1857364"/>
            <a:ext cx="857256" cy="714380"/>
          </a:xfrm>
          <a:prstGeom prst="line">
            <a:avLst/>
          </a:prstGeom>
          <a:ln w="762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ердце 25"/>
          <p:cNvSpPr/>
          <p:nvPr/>
        </p:nvSpPr>
        <p:spPr>
          <a:xfrm>
            <a:off x="4714876" y="1785926"/>
            <a:ext cx="3714776" cy="3357586"/>
          </a:xfrm>
          <a:prstGeom prst="heart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rot="5400000">
            <a:off x="1449835" y="2534402"/>
            <a:ext cx="659178" cy="376673"/>
          </a:xfrm>
          <a:prstGeom prst="line">
            <a:avLst/>
          </a:prstGeom>
          <a:ln w="76200">
            <a:solidFill>
              <a:srgbClr val="CC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978993" y="3570253"/>
            <a:ext cx="659178" cy="188337"/>
          </a:xfrm>
          <a:prstGeom prst="line">
            <a:avLst/>
          </a:prstGeom>
          <a:ln w="76200">
            <a:solidFill>
              <a:srgbClr val="CC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884825" y="4511935"/>
            <a:ext cx="753346" cy="94168"/>
          </a:xfrm>
          <a:prstGeom prst="line">
            <a:avLst/>
          </a:prstGeom>
          <a:ln w="76200">
            <a:solidFill>
              <a:srgbClr val="CC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402751" y="5124029"/>
            <a:ext cx="659178" cy="282505"/>
          </a:xfrm>
          <a:prstGeom prst="line">
            <a:avLst/>
          </a:prstGeom>
          <a:ln w="76200">
            <a:solidFill>
              <a:srgbClr val="CC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1733386" y="1875224"/>
            <a:ext cx="846468" cy="1047"/>
          </a:xfrm>
          <a:prstGeom prst="line">
            <a:avLst/>
          </a:prstGeom>
          <a:ln w="7620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2297872" y="1403859"/>
            <a:ext cx="658131" cy="565010"/>
          </a:xfrm>
          <a:prstGeom prst="line">
            <a:avLst/>
          </a:prstGeom>
          <a:ln w="76200">
            <a:solidFill>
              <a:srgbClr val="CC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6200000" flipV="1">
            <a:off x="2297349" y="2534402"/>
            <a:ext cx="659178" cy="376673"/>
          </a:xfrm>
          <a:prstGeom prst="line">
            <a:avLst/>
          </a:prstGeom>
          <a:ln w="76200">
            <a:solidFill>
              <a:srgbClr val="CC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6200000" flipV="1">
            <a:off x="2768190" y="3570253"/>
            <a:ext cx="659178" cy="188337"/>
          </a:xfrm>
          <a:prstGeom prst="line">
            <a:avLst/>
          </a:prstGeom>
          <a:ln w="76200">
            <a:solidFill>
              <a:srgbClr val="CC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 flipH="1" flipV="1">
            <a:off x="2862359" y="4511935"/>
            <a:ext cx="753346" cy="94168"/>
          </a:xfrm>
          <a:prstGeom prst="line">
            <a:avLst/>
          </a:prstGeom>
          <a:ln w="76200">
            <a:solidFill>
              <a:srgbClr val="CC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2438602" y="5124029"/>
            <a:ext cx="577564" cy="188337"/>
          </a:xfrm>
          <a:prstGeom prst="line">
            <a:avLst/>
          </a:prstGeom>
          <a:ln w="76200">
            <a:solidFill>
              <a:srgbClr val="CC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08" name="Picture 4" descr="Картинки по запросу груша пн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857752" y="1285859"/>
            <a:ext cx="2786082" cy="4179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9715" y="-243408"/>
            <a:ext cx="3557389" cy="3557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2023087" y="4927482"/>
            <a:ext cx="1405454" cy="0"/>
          </a:xfrm>
          <a:prstGeom prst="line">
            <a:avLst/>
          </a:prstGeom>
          <a:ln w="76200">
            <a:solidFill>
              <a:srgbClr val="66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3900000" flipH="1">
            <a:off x="1382579" y="2908116"/>
            <a:ext cx="1406503" cy="0"/>
          </a:xfrm>
          <a:prstGeom prst="line">
            <a:avLst/>
          </a:prstGeom>
          <a:ln w="76200">
            <a:solidFill>
              <a:srgbClr val="66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7700000" flipH="1" flipV="1">
            <a:off x="757933" y="2908116"/>
            <a:ext cx="1406503" cy="0"/>
          </a:xfrm>
          <a:prstGeom prst="line">
            <a:avLst/>
          </a:prstGeom>
          <a:ln w="76200">
            <a:solidFill>
              <a:srgbClr val="66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7700000" flipH="1" flipV="1">
            <a:off x="133287" y="4236482"/>
            <a:ext cx="1406503" cy="0"/>
          </a:xfrm>
          <a:prstGeom prst="line">
            <a:avLst/>
          </a:prstGeom>
          <a:ln w="76200">
            <a:solidFill>
              <a:srgbClr val="66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539552" y="4927482"/>
            <a:ext cx="1405454" cy="0"/>
          </a:xfrm>
          <a:prstGeom prst="line">
            <a:avLst/>
          </a:prstGeom>
          <a:ln w="76200">
            <a:solidFill>
              <a:srgbClr val="66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539552" y="6333985"/>
            <a:ext cx="1405454" cy="0"/>
          </a:xfrm>
          <a:prstGeom prst="line">
            <a:avLst/>
          </a:prstGeom>
          <a:ln w="76200">
            <a:solidFill>
              <a:srgbClr val="66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-163700" y="5630733"/>
            <a:ext cx="1406503" cy="0"/>
          </a:xfrm>
          <a:prstGeom prst="line">
            <a:avLst/>
          </a:prstGeom>
          <a:ln w="76200">
            <a:solidFill>
              <a:srgbClr val="66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6200000" flipH="1">
            <a:off x="1241755" y="5630733"/>
            <a:ext cx="1406503" cy="0"/>
          </a:xfrm>
          <a:prstGeom prst="line">
            <a:avLst/>
          </a:prstGeom>
          <a:ln w="76200">
            <a:solidFill>
              <a:srgbClr val="66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3900000" flipH="1">
            <a:off x="5775286" y="2882012"/>
            <a:ext cx="1406503" cy="0"/>
          </a:xfrm>
          <a:prstGeom prst="line">
            <a:avLst/>
          </a:prstGeom>
          <a:ln w="76200">
            <a:solidFill>
              <a:srgbClr val="66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7700000" flipH="1" flipV="1">
            <a:off x="5150641" y="2882012"/>
            <a:ext cx="1406503" cy="0"/>
          </a:xfrm>
          <a:prstGeom prst="line">
            <a:avLst/>
          </a:prstGeom>
          <a:ln w="76200">
            <a:solidFill>
              <a:srgbClr val="66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7700000" flipH="1" flipV="1">
            <a:off x="4525995" y="4210378"/>
            <a:ext cx="1406503" cy="0"/>
          </a:xfrm>
          <a:prstGeom prst="line">
            <a:avLst/>
          </a:prstGeom>
          <a:ln w="76200">
            <a:solidFill>
              <a:srgbClr val="66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3506623" y="4927482"/>
            <a:ext cx="1405454" cy="0"/>
          </a:xfrm>
          <a:prstGeom prst="line">
            <a:avLst/>
          </a:prstGeom>
          <a:ln w="76200">
            <a:solidFill>
              <a:srgbClr val="66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3506623" y="6333985"/>
            <a:ext cx="1405454" cy="0"/>
          </a:xfrm>
          <a:prstGeom prst="line">
            <a:avLst/>
          </a:prstGeom>
          <a:ln w="76200">
            <a:solidFill>
              <a:srgbClr val="66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6200000" flipH="1">
            <a:off x="2803371" y="5630733"/>
            <a:ext cx="1406503" cy="0"/>
          </a:xfrm>
          <a:prstGeom prst="line">
            <a:avLst/>
          </a:prstGeom>
          <a:ln w="76200">
            <a:solidFill>
              <a:srgbClr val="66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6200000" flipH="1">
            <a:off x="4208825" y="5630733"/>
            <a:ext cx="1406503" cy="0"/>
          </a:xfrm>
          <a:prstGeom prst="line">
            <a:avLst/>
          </a:prstGeom>
          <a:ln w="76200">
            <a:solidFill>
              <a:srgbClr val="66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5960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5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5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323528" y="6165304"/>
            <a:ext cx="1482165" cy="0"/>
          </a:xfrm>
          <a:prstGeom prst="line">
            <a:avLst/>
          </a:prstGeom>
          <a:ln w="76200">
            <a:solidFill>
              <a:srgbClr val="0AA6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3449875" y="6158644"/>
            <a:ext cx="1482165" cy="0"/>
          </a:xfrm>
          <a:prstGeom prst="line">
            <a:avLst/>
          </a:prstGeom>
          <a:ln w="76200">
            <a:solidFill>
              <a:srgbClr val="0AA6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1889702" y="6158644"/>
            <a:ext cx="1482165" cy="0"/>
          </a:xfrm>
          <a:prstGeom prst="line">
            <a:avLst/>
          </a:prstGeom>
          <a:ln w="76200">
            <a:solidFill>
              <a:srgbClr val="0AA6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7700000">
            <a:off x="837745" y="5504146"/>
            <a:ext cx="148216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17700000">
            <a:off x="1461814" y="4099990"/>
            <a:ext cx="148216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3900000" flipV="1">
            <a:off x="2943979" y="5504145"/>
            <a:ext cx="148216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3900000" flipV="1">
            <a:off x="2319909" y="4099990"/>
            <a:ext cx="148216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3900000" flipV="1">
            <a:off x="2397919" y="5426137"/>
            <a:ext cx="148216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7700000">
            <a:off x="1383806" y="5426136"/>
            <a:ext cx="148216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20400000">
            <a:off x="986914" y="3447780"/>
            <a:ext cx="148216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2400000" flipV="1">
            <a:off x="1170263" y="2500544"/>
            <a:ext cx="148216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9200000">
            <a:off x="2652425" y="2500543"/>
            <a:ext cx="148216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6200000">
            <a:off x="1928706" y="2141197"/>
            <a:ext cx="148216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200000" flipV="1">
            <a:off x="2781113" y="3447780"/>
            <a:ext cx="148216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152" r="19253"/>
          <a:stretch/>
        </p:blipFill>
        <p:spPr bwMode="auto">
          <a:xfrm>
            <a:off x="5076056" y="332656"/>
            <a:ext cx="3707904" cy="624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5432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5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29" t="5848" r="11270" b="3734"/>
          <a:stretch/>
        </p:blipFill>
        <p:spPr bwMode="auto">
          <a:xfrm rot="19902276">
            <a:off x="4654078" y="1193417"/>
            <a:ext cx="3870815" cy="388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611560" y="1916832"/>
            <a:ext cx="0" cy="1584176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1475656" y="1124744"/>
            <a:ext cx="0" cy="1584176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11560" y="3573016"/>
            <a:ext cx="0" cy="1584176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3131840" y="2780928"/>
            <a:ext cx="0" cy="1584176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1475656" y="2780928"/>
            <a:ext cx="0" cy="1584176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3131840" y="1124744"/>
            <a:ext cx="0" cy="1584176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3600000">
            <a:off x="3241744" y="1520789"/>
            <a:ext cx="0" cy="1584176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8000000" flipV="1">
            <a:off x="3241745" y="2384884"/>
            <a:ext cx="0" cy="1584176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4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6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utoShape 8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226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 rot="5400000">
            <a:off x="2582726" y="1395765"/>
            <a:ext cx="1099046" cy="879237"/>
          </a:xfrm>
          <a:prstGeom prst="line">
            <a:avLst/>
          </a:prstGeom>
          <a:ln w="76200">
            <a:solidFill>
              <a:srgbClr val="0AA6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6200000" flipH="1">
            <a:off x="2253013" y="3044334"/>
            <a:ext cx="1538665" cy="219809"/>
          </a:xfrm>
          <a:prstGeom prst="line">
            <a:avLst/>
          </a:prstGeom>
          <a:ln w="76200">
            <a:solidFill>
              <a:srgbClr val="0AA6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2088156" y="3978523"/>
            <a:ext cx="1099046" cy="989142"/>
          </a:xfrm>
          <a:prstGeom prst="line">
            <a:avLst/>
          </a:prstGeom>
          <a:ln w="76200">
            <a:solidFill>
              <a:srgbClr val="0AA6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0800000">
            <a:off x="714348" y="5022617"/>
            <a:ext cx="1428760" cy="2443"/>
          </a:xfrm>
          <a:prstGeom prst="line">
            <a:avLst/>
          </a:prstGeom>
          <a:ln w="76200">
            <a:solidFill>
              <a:srgbClr val="0AA6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0800000" flipV="1">
            <a:off x="1373776" y="2165097"/>
            <a:ext cx="1318855" cy="109905"/>
          </a:xfrm>
          <a:prstGeom prst="line">
            <a:avLst/>
          </a:prstGeom>
          <a:ln w="76200">
            <a:solidFill>
              <a:srgbClr val="0AA6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384634" y="2604715"/>
            <a:ext cx="1318855" cy="659428"/>
          </a:xfrm>
          <a:prstGeom prst="line">
            <a:avLst/>
          </a:prstGeom>
          <a:ln w="76200">
            <a:solidFill>
              <a:srgbClr val="0AA6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1190" y="4307015"/>
            <a:ext cx="1428760" cy="2443"/>
          </a:xfrm>
          <a:prstGeom prst="line">
            <a:avLst/>
          </a:prstGeom>
          <a:ln w="76200">
            <a:solidFill>
              <a:srgbClr val="0AA6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1538633" y="3758714"/>
            <a:ext cx="1428760" cy="219809"/>
          </a:xfrm>
          <a:prstGeom prst="line">
            <a:avLst/>
          </a:prstGeom>
          <a:ln w="76200">
            <a:solidFill>
              <a:srgbClr val="0AA6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10800000" flipV="1">
            <a:off x="1153966" y="2824525"/>
            <a:ext cx="1318855" cy="219809"/>
          </a:xfrm>
          <a:prstGeom prst="line">
            <a:avLst/>
          </a:prstGeom>
          <a:ln w="76200">
            <a:solidFill>
              <a:srgbClr val="0AA6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>
            <a:off x="879205" y="3538905"/>
            <a:ext cx="1208951" cy="879237"/>
          </a:xfrm>
          <a:prstGeom prst="line">
            <a:avLst/>
          </a:prstGeom>
          <a:ln w="76200">
            <a:solidFill>
              <a:srgbClr val="0AA6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86" name="Picture 6" descr="Картинки по запросу лист\ пн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785794"/>
            <a:ext cx="4886325" cy="4886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211960" y="4941168"/>
            <a:ext cx="1368152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652120" y="4941168"/>
            <a:ext cx="1368152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771800" y="4941168"/>
            <a:ext cx="1368152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800000">
            <a:off x="7000631" y="5283206"/>
            <a:ext cx="1368152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800000">
            <a:off x="1456015" y="6075294"/>
            <a:ext cx="1368152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211960" y="6453336"/>
            <a:ext cx="1368152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652120" y="6453336"/>
            <a:ext cx="1368152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771800" y="6453336"/>
            <a:ext cx="1368152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9800000" flipV="1">
            <a:off x="1456015" y="5283206"/>
            <a:ext cx="1368152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9800000" flipV="1">
            <a:off x="7000631" y="6075294"/>
            <a:ext cx="1368152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771800" y="3573016"/>
            <a:ext cx="1368152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6200000">
            <a:off x="3455876" y="4257092"/>
            <a:ext cx="1368152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>
            <a:off x="2087724" y="4257092"/>
            <a:ext cx="1368152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331640" y="4221088"/>
            <a:ext cx="1368152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nachalo4ka.ru/wp-content/uploads/2015/02/army-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685042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4226210" y="5929330"/>
            <a:ext cx="1368152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666370" y="5929330"/>
            <a:ext cx="1368152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786050" y="5929330"/>
            <a:ext cx="1368152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0910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5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5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rot="21000000">
            <a:off x="107504" y="1887464"/>
            <a:ext cx="1951700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2771800" y="4005064"/>
            <a:ext cx="19517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17220000" flipV="1">
            <a:off x="100060" y="2820674"/>
            <a:ext cx="1951700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600000" flipV="1">
            <a:off x="812759" y="3886487"/>
            <a:ext cx="1951700" cy="0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600000" flipV="1">
            <a:off x="580603" y="3911034"/>
            <a:ext cx="1951700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600000" flipV="1">
            <a:off x="812759" y="3742471"/>
            <a:ext cx="1951700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7220000" flipV="1">
            <a:off x="2476" y="4772373"/>
            <a:ext cx="1951700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4380000">
            <a:off x="783155" y="4869958"/>
            <a:ext cx="1951700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20400000">
            <a:off x="2712948" y="3618744"/>
            <a:ext cx="1951700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600000" flipV="1">
            <a:off x="2756975" y="4246527"/>
            <a:ext cx="1951700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9560000">
            <a:off x="2604967" y="3326616"/>
            <a:ext cx="19517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600000" flipV="1">
            <a:off x="812759" y="3814479"/>
            <a:ext cx="19517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 descr="http://clipartmania.ru/uploads/gallery/comthumb/9/stork_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64000"/>
            <a:ext cx="3707904" cy="617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432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1907704" y="1392617"/>
            <a:ext cx="1440160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8000000">
            <a:off x="1547664" y="720080"/>
            <a:ext cx="1440160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3600000">
            <a:off x="2267744" y="720081"/>
            <a:ext cx="1440160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6200000">
            <a:off x="1187624" y="2112697"/>
            <a:ext cx="1440160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6200000">
            <a:off x="2627784" y="2112697"/>
            <a:ext cx="1440160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907704" y="2832777"/>
            <a:ext cx="1440160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6200000">
            <a:off x="1187624" y="3624865"/>
            <a:ext cx="1440160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6200000">
            <a:off x="2627784" y="3624865"/>
            <a:ext cx="1440160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907704" y="4344945"/>
            <a:ext cx="1440160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3600000">
            <a:off x="3059832" y="3528393"/>
            <a:ext cx="1440160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3600000">
            <a:off x="3779912" y="4752529"/>
            <a:ext cx="1440160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8000000" flipH="1">
            <a:off x="35495" y="4752528"/>
            <a:ext cx="1440160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8000000" flipH="1">
            <a:off x="755575" y="3528392"/>
            <a:ext cx="1440160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67544" y="5353057"/>
            <a:ext cx="1440160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907704" y="5353057"/>
            <a:ext cx="1440160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347864" y="5353057"/>
            <a:ext cx="1440160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-3600000">
            <a:off x="1043609" y="6068832"/>
            <a:ext cx="1440160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3600000">
            <a:off x="2915816" y="6068832"/>
            <a:ext cx="1440160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7580000">
            <a:off x="1468982" y="6195163"/>
            <a:ext cx="1440160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3600000">
            <a:off x="2555776" y="6234393"/>
            <a:ext cx="1440160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2699792" y="5589240"/>
            <a:ext cx="0" cy="126876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demiart.ru/forum/uploads4/post-856758-125856066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3844" y="476672"/>
            <a:ext cx="4050156" cy="569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432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5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5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52936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3923928" y="3933056"/>
            <a:ext cx="136815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rot="18000000">
            <a:off x="3581890" y="3373355"/>
            <a:ext cx="136815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3600000" flipV="1">
            <a:off x="4301970" y="3373355"/>
            <a:ext cx="136815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21000000">
            <a:off x="4057551" y="2683693"/>
            <a:ext cx="136815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21000000">
            <a:off x="2761408" y="2899717"/>
            <a:ext cx="136815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21000000">
            <a:off x="5281687" y="2467668"/>
            <a:ext cx="136815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21000000">
            <a:off x="1465263" y="3115741"/>
            <a:ext cx="136815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21000000">
            <a:off x="6649839" y="2251645"/>
            <a:ext cx="136815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4200000" flipV="1">
            <a:off x="593500" y="2631661"/>
            <a:ext cx="136815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4200000" flipV="1">
            <a:off x="7074220" y="1479534"/>
            <a:ext cx="136815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8000000">
            <a:off x="6606225" y="1717172"/>
            <a:ext cx="136815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2600000">
            <a:off x="1095975" y="2690918"/>
            <a:ext cx="136815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5226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rot="10800000">
            <a:off x="3214678" y="4500570"/>
            <a:ext cx="928694" cy="1588"/>
          </a:xfrm>
          <a:prstGeom prst="line">
            <a:avLst/>
          </a:prstGeom>
          <a:ln w="7620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0800000">
            <a:off x="4214810" y="4500570"/>
            <a:ext cx="928694" cy="1588"/>
          </a:xfrm>
          <a:prstGeom prst="line">
            <a:avLst/>
          </a:prstGeom>
          <a:ln w="7620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1400000">
            <a:off x="5350902" y="4581191"/>
            <a:ext cx="928694" cy="1588"/>
          </a:xfrm>
          <a:prstGeom prst="line">
            <a:avLst/>
          </a:prstGeom>
          <a:ln w="7620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2300000">
            <a:off x="6314779" y="4982489"/>
            <a:ext cx="928694" cy="1588"/>
          </a:xfrm>
          <a:prstGeom prst="line">
            <a:avLst/>
          </a:prstGeom>
          <a:ln w="7620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0200000" flipV="1">
            <a:off x="6208157" y="5367009"/>
            <a:ext cx="928694" cy="1588"/>
          </a:xfrm>
          <a:prstGeom prst="line">
            <a:avLst/>
          </a:prstGeom>
          <a:ln w="7620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0800000" flipV="1">
            <a:off x="5214942" y="5429264"/>
            <a:ext cx="928694" cy="1588"/>
          </a:xfrm>
          <a:prstGeom prst="line">
            <a:avLst/>
          </a:prstGeom>
          <a:ln w="7620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0800000">
            <a:off x="4143372" y="5429264"/>
            <a:ext cx="928694" cy="1588"/>
          </a:xfrm>
          <a:prstGeom prst="line">
            <a:avLst/>
          </a:prstGeom>
          <a:ln w="7620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0800000">
            <a:off x="3071802" y="5429264"/>
            <a:ext cx="928694" cy="1588"/>
          </a:xfrm>
          <a:prstGeom prst="line">
            <a:avLst/>
          </a:prstGeom>
          <a:ln w="7620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3200000">
            <a:off x="2121521" y="4994175"/>
            <a:ext cx="928694" cy="1588"/>
          </a:xfrm>
          <a:prstGeom prst="line">
            <a:avLst/>
          </a:prstGeom>
          <a:ln w="7620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4160000">
            <a:off x="2367707" y="4027925"/>
            <a:ext cx="928694" cy="1588"/>
          </a:xfrm>
          <a:prstGeom prst="line">
            <a:avLst/>
          </a:prstGeom>
          <a:ln w="7620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4400000">
            <a:off x="1461649" y="4270932"/>
            <a:ext cx="928694" cy="1588"/>
          </a:xfrm>
          <a:prstGeom prst="line">
            <a:avLst/>
          </a:prstGeom>
          <a:ln w="7620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0020000">
            <a:off x="1631319" y="3676311"/>
            <a:ext cx="928694" cy="1588"/>
          </a:xfrm>
          <a:prstGeom prst="line">
            <a:avLst/>
          </a:prstGeom>
          <a:ln w="7620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8240000">
            <a:off x="4425213" y="5930740"/>
            <a:ext cx="928694" cy="1588"/>
          </a:xfrm>
          <a:prstGeom prst="line">
            <a:avLst/>
          </a:prstGeom>
          <a:ln w="7620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8240000">
            <a:off x="3439277" y="5956752"/>
            <a:ext cx="928694" cy="1588"/>
          </a:xfrm>
          <a:prstGeom prst="line">
            <a:avLst/>
          </a:prstGeom>
          <a:ln w="7620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0800000">
            <a:off x="3643306" y="6357958"/>
            <a:ext cx="928694" cy="1588"/>
          </a:xfrm>
          <a:prstGeom prst="line">
            <a:avLst/>
          </a:prstGeom>
          <a:ln w="7620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8240000">
            <a:off x="4582285" y="4027926"/>
            <a:ext cx="928694" cy="1588"/>
          </a:xfrm>
          <a:prstGeom prst="line">
            <a:avLst/>
          </a:prstGeom>
          <a:ln w="7620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8240000">
            <a:off x="5582416" y="4027926"/>
            <a:ext cx="928694" cy="1588"/>
          </a:xfrm>
          <a:prstGeom prst="line">
            <a:avLst/>
          </a:prstGeom>
          <a:ln w="7620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0800000">
            <a:off x="5286380" y="3643314"/>
            <a:ext cx="928694" cy="1588"/>
          </a:xfrm>
          <a:prstGeom prst="line">
            <a:avLst/>
          </a:prstGeom>
          <a:ln w="7620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158" name="Picture 6" descr="Картинки по запросу самолет пн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86378" y="0"/>
            <a:ext cx="4431243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6.35838E-7 L 0.75747 0.03931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" y="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0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5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rot="21420000" flipH="1">
            <a:off x="497208" y="1577595"/>
            <a:ext cx="825188" cy="115526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467544" y="1844824"/>
            <a:ext cx="1154131" cy="990226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130367" y="1385791"/>
            <a:ext cx="1050687" cy="1031829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21420000" flipH="1" flipV="1">
            <a:off x="2234492" y="2424189"/>
            <a:ext cx="165038" cy="148533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20000" flipV="1">
            <a:off x="1927374" y="3942042"/>
            <a:ext cx="534802" cy="113658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2339752" y="3933056"/>
            <a:ext cx="165038" cy="1320301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2843808" y="4005064"/>
            <a:ext cx="495113" cy="1320301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 flipV="1">
            <a:off x="3059832" y="4077072"/>
            <a:ext cx="825188" cy="114662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21060000" flipH="1" flipV="1">
            <a:off x="2441683" y="3817307"/>
            <a:ext cx="1320296" cy="48647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Picture 5" descr="https://101clipart.com/wp-content/uploads/07/Giraffe%20Free%20Clipart%20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96752"/>
            <a:ext cx="3388749" cy="457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674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уб 1"/>
          <p:cNvSpPr/>
          <p:nvPr/>
        </p:nvSpPr>
        <p:spPr>
          <a:xfrm>
            <a:off x="5652120" y="1700808"/>
            <a:ext cx="2880320" cy="2808312"/>
          </a:xfrm>
          <a:prstGeom prst="cube">
            <a:avLst/>
          </a:prstGeom>
          <a:solidFill>
            <a:srgbClr val="FF66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-2700000" flipH="1">
            <a:off x="3208965" y="1921949"/>
            <a:ext cx="720080" cy="72008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-2700000" flipH="1">
            <a:off x="3208965" y="2930062"/>
            <a:ext cx="720080" cy="72008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-2700000" flipH="1">
            <a:off x="328646" y="3650141"/>
            <a:ext cx="720080" cy="72008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-2700000" flipH="1">
            <a:off x="328645" y="2570021"/>
            <a:ext cx="720080" cy="72008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H="1">
            <a:off x="683568" y="1700808"/>
            <a:ext cx="720080" cy="72008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2843808" y="1700808"/>
            <a:ext cx="720080" cy="72008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2843808" y="3789040"/>
            <a:ext cx="720080" cy="72008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2700000" flipH="1">
            <a:off x="1552782" y="1345886"/>
            <a:ext cx="720080" cy="72008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8900000" flipH="1">
            <a:off x="2488886" y="3650141"/>
            <a:ext cx="720080" cy="72008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8900000" flipH="1">
            <a:off x="2488885" y="2570021"/>
            <a:ext cx="720080" cy="72008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2700000" flipH="1">
            <a:off x="2632902" y="1345886"/>
            <a:ext cx="720080" cy="72008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2700000" flipH="1">
            <a:off x="904709" y="2065965"/>
            <a:ext cx="720080" cy="72008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2700000" flipH="1">
            <a:off x="1984831" y="2065965"/>
            <a:ext cx="720080" cy="72008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2700000" flipH="1">
            <a:off x="832701" y="4154198"/>
            <a:ext cx="720080" cy="72008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2700000" flipH="1">
            <a:off x="1912821" y="4154198"/>
            <a:ext cx="720080" cy="72008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2229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5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5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5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5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2699792" y="3284984"/>
            <a:ext cx="0" cy="144016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699792" y="4725144"/>
            <a:ext cx="0" cy="144016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771800" y="6165304"/>
            <a:ext cx="1368152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211960" y="6165304"/>
            <a:ext cx="1368152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652120" y="4725144"/>
            <a:ext cx="0" cy="144016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652120" y="3284984"/>
            <a:ext cx="0" cy="144016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699792" y="3284984"/>
            <a:ext cx="1440160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211960" y="3284984"/>
            <a:ext cx="1440160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2339752" y="2420888"/>
            <a:ext cx="864096" cy="1008112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076056" y="2420888"/>
            <a:ext cx="936104" cy="108012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3203848" y="1340768"/>
            <a:ext cx="936104" cy="108012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211960" y="1340768"/>
            <a:ext cx="864096" cy="108012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275856" y="3933056"/>
            <a:ext cx="0" cy="151216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7" name="Прямая соединительная линия 9216"/>
          <p:cNvCxnSpPr/>
          <p:nvPr/>
        </p:nvCxnSpPr>
        <p:spPr>
          <a:xfrm>
            <a:off x="3347864" y="3933056"/>
            <a:ext cx="1440160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1" name="Прямая соединительная линия 9220"/>
          <p:cNvCxnSpPr/>
          <p:nvPr/>
        </p:nvCxnSpPr>
        <p:spPr>
          <a:xfrm>
            <a:off x="4860032" y="4005064"/>
            <a:ext cx="0" cy="151216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3" name="Прямая соединительная линия 9222"/>
          <p:cNvCxnSpPr/>
          <p:nvPr/>
        </p:nvCxnSpPr>
        <p:spPr>
          <a:xfrm>
            <a:off x="3275856" y="5517232"/>
            <a:ext cx="1584176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7" name="Прямая соединительная линия 9226"/>
          <p:cNvCxnSpPr/>
          <p:nvPr/>
        </p:nvCxnSpPr>
        <p:spPr>
          <a:xfrm>
            <a:off x="3275856" y="4725144"/>
            <a:ext cx="1512168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39" name="Прямая соединительная линия 9238"/>
          <p:cNvCxnSpPr/>
          <p:nvPr/>
        </p:nvCxnSpPr>
        <p:spPr>
          <a:xfrm>
            <a:off x="6012160" y="5157192"/>
            <a:ext cx="1440160" cy="0"/>
          </a:xfrm>
          <a:prstGeom prst="line">
            <a:avLst/>
          </a:prstGeom>
          <a:ln w="5715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1331640" y="5301208"/>
            <a:ext cx="0" cy="1440160"/>
          </a:xfrm>
          <a:prstGeom prst="line">
            <a:avLst/>
          </a:prstGeom>
          <a:ln w="57150">
            <a:solidFill>
              <a:srgbClr val="0AA6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rot="12540000">
            <a:off x="1752750" y="5354941"/>
            <a:ext cx="0" cy="1440160"/>
          </a:xfrm>
          <a:prstGeom prst="line">
            <a:avLst/>
          </a:prstGeom>
          <a:ln w="57150">
            <a:solidFill>
              <a:srgbClr val="0AA6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rot="9060000" flipV="1">
            <a:off x="960661" y="5354940"/>
            <a:ext cx="0" cy="1440160"/>
          </a:xfrm>
          <a:prstGeom prst="line">
            <a:avLst/>
          </a:prstGeom>
          <a:ln w="57150">
            <a:solidFill>
              <a:srgbClr val="0AA6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6228184" y="5229200"/>
            <a:ext cx="0" cy="1440160"/>
          </a:xfrm>
          <a:prstGeom prst="line">
            <a:avLst/>
          </a:prstGeom>
          <a:ln w="5715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6804248" y="5229200"/>
            <a:ext cx="0" cy="1440160"/>
          </a:xfrm>
          <a:prstGeom prst="line">
            <a:avLst/>
          </a:prstGeom>
          <a:ln w="5715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7308304" y="5229200"/>
            <a:ext cx="0" cy="1440160"/>
          </a:xfrm>
          <a:prstGeom prst="line">
            <a:avLst/>
          </a:prstGeom>
          <a:ln w="5715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7596336" y="5157192"/>
            <a:ext cx="1440160" cy="0"/>
          </a:xfrm>
          <a:prstGeom prst="line">
            <a:avLst/>
          </a:prstGeom>
          <a:ln w="5715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8676456" y="5301208"/>
            <a:ext cx="0" cy="1440160"/>
          </a:xfrm>
          <a:prstGeom prst="line">
            <a:avLst/>
          </a:prstGeom>
          <a:ln w="5715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8028384" y="5301208"/>
            <a:ext cx="0" cy="1440160"/>
          </a:xfrm>
          <a:prstGeom prst="line">
            <a:avLst/>
          </a:prstGeom>
          <a:ln w="5715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4067944" y="4005064"/>
            <a:ext cx="0" cy="144016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0379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5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0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3915" y="-1035496"/>
            <a:ext cx="4310608" cy="431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2224103" y="3068960"/>
            <a:ext cx="0" cy="1085086"/>
          </a:xfrm>
          <a:prstGeom prst="line">
            <a:avLst/>
          </a:prstGeom>
          <a:ln w="76200">
            <a:solidFill>
              <a:srgbClr val="0AA6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260582" y="3068960"/>
            <a:ext cx="0" cy="1085086"/>
          </a:xfrm>
          <a:prstGeom prst="line">
            <a:avLst/>
          </a:prstGeom>
          <a:ln w="76200">
            <a:solidFill>
              <a:srgbClr val="0AA6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16200000">
            <a:off x="2742342" y="2550721"/>
            <a:ext cx="0" cy="1036479"/>
          </a:xfrm>
          <a:prstGeom prst="line">
            <a:avLst/>
          </a:prstGeom>
          <a:ln w="76200">
            <a:solidFill>
              <a:srgbClr val="0AA6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6200000">
            <a:off x="2742342" y="3635807"/>
            <a:ext cx="0" cy="1036479"/>
          </a:xfrm>
          <a:prstGeom prst="line">
            <a:avLst/>
          </a:prstGeom>
          <a:ln w="76200">
            <a:solidFill>
              <a:srgbClr val="0AA6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6200000">
            <a:off x="1705863" y="3635807"/>
            <a:ext cx="0" cy="1036479"/>
          </a:xfrm>
          <a:prstGeom prst="line">
            <a:avLst/>
          </a:prstGeom>
          <a:ln w="76200">
            <a:solidFill>
              <a:srgbClr val="0AA6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6200000">
            <a:off x="1705863" y="4720893"/>
            <a:ext cx="0" cy="1036479"/>
          </a:xfrm>
          <a:prstGeom prst="line">
            <a:avLst/>
          </a:prstGeom>
          <a:ln w="76200">
            <a:solidFill>
              <a:srgbClr val="0AA6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6200000">
            <a:off x="2687791" y="4720893"/>
            <a:ext cx="0" cy="1036479"/>
          </a:xfrm>
          <a:prstGeom prst="line">
            <a:avLst/>
          </a:prstGeom>
          <a:ln w="76200">
            <a:solidFill>
              <a:srgbClr val="0AA6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6200000">
            <a:off x="2087724" y="5863089"/>
            <a:ext cx="0" cy="1036479"/>
          </a:xfrm>
          <a:prstGeom prst="line">
            <a:avLst/>
          </a:prstGeom>
          <a:ln w="76200">
            <a:solidFill>
              <a:srgbClr val="0AA6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6200000">
            <a:off x="3833372" y="4720893"/>
            <a:ext cx="0" cy="1036479"/>
          </a:xfrm>
          <a:prstGeom prst="line">
            <a:avLst/>
          </a:prstGeom>
          <a:ln w="76200">
            <a:solidFill>
              <a:srgbClr val="0AA6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6200000">
            <a:off x="4924403" y="4720893"/>
            <a:ext cx="0" cy="1036479"/>
          </a:xfrm>
          <a:prstGeom prst="line">
            <a:avLst/>
          </a:prstGeom>
          <a:ln w="76200">
            <a:solidFill>
              <a:srgbClr val="0AA6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6200000">
            <a:off x="6015433" y="4720893"/>
            <a:ext cx="0" cy="1036479"/>
          </a:xfrm>
          <a:prstGeom prst="line">
            <a:avLst/>
          </a:prstGeom>
          <a:ln w="76200">
            <a:solidFill>
              <a:srgbClr val="0AA6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6200000">
            <a:off x="5579021" y="5863089"/>
            <a:ext cx="0" cy="1036479"/>
          </a:xfrm>
          <a:prstGeom prst="line">
            <a:avLst/>
          </a:prstGeom>
          <a:ln w="76200">
            <a:solidFill>
              <a:srgbClr val="0AA6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6200000">
            <a:off x="3833372" y="2893379"/>
            <a:ext cx="0" cy="1036479"/>
          </a:xfrm>
          <a:prstGeom prst="line">
            <a:avLst/>
          </a:prstGeom>
          <a:ln w="76200">
            <a:solidFill>
              <a:srgbClr val="0AA6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>
            <a:off x="4924403" y="2893379"/>
            <a:ext cx="0" cy="1036479"/>
          </a:xfrm>
          <a:prstGeom prst="line">
            <a:avLst/>
          </a:prstGeom>
          <a:ln w="76200">
            <a:solidFill>
              <a:srgbClr val="0AA6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6200000">
            <a:off x="6015433" y="2893379"/>
            <a:ext cx="0" cy="1036479"/>
          </a:xfrm>
          <a:prstGeom prst="line">
            <a:avLst/>
          </a:prstGeom>
          <a:ln w="76200">
            <a:solidFill>
              <a:srgbClr val="0AA6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187624" y="4211156"/>
            <a:ext cx="0" cy="1085086"/>
          </a:xfrm>
          <a:prstGeom prst="line">
            <a:avLst/>
          </a:prstGeom>
          <a:ln w="76200">
            <a:solidFill>
              <a:srgbClr val="0AA6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660515" y="5296242"/>
            <a:ext cx="0" cy="1085086"/>
          </a:xfrm>
          <a:prstGeom prst="line">
            <a:avLst/>
          </a:prstGeom>
          <a:ln w="76200">
            <a:solidFill>
              <a:srgbClr val="0AA6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624036" y="5239132"/>
            <a:ext cx="0" cy="1085086"/>
          </a:xfrm>
          <a:prstGeom prst="line">
            <a:avLst/>
          </a:prstGeom>
          <a:ln w="76200">
            <a:solidFill>
              <a:srgbClr val="0AA6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260582" y="4211156"/>
            <a:ext cx="0" cy="1085086"/>
          </a:xfrm>
          <a:prstGeom prst="line">
            <a:avLst/>
          </a:prstGeom>
          <a:ln w="76200">
            <a:solidFill>
              <a:srgbClr val="0AA6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060782" y="5296242"/>
            <a:ext cx="0" cy="1085086"/>
          </a:xfrm>
          <a:prstGeom prst="line">
            <a:avLst/>
          </a:prstGeom>
          <a:ln w="76200">
            <a:solidFill>
              <a:srgbClr val="0AA6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097260" y="5239132"/>
            <a:ext cx="0" cy="1085086"/>
          </a:xfrm>
          <a:prstGeom prst="line">
            <a:avLst/>
          </a:prstGeom>
          <a:ln w="76200">
            <a:solidFill>
              <a:srgbClr val="0AA6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588224" y="3468729"/>
            <a:ext cx="0" cy="1085086"/>
          </a:xfrm>
          <a:prstGeom prst="line">
            <a:avLst/>
          </a:prstGeom>
          <a:ln w="76200">
            <a:solidFill>
              <a:srgbClr val="0AA6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588224" y="4553815"/>
            <a:ext cx="0" cy="1085086"/>
          </a:xfrm>
          <a:prstGeom prst="line">
            <a:avLst/>
          </a:prstGeom>
          <a:ln w="76200">
            <a:solidFill>
              <a:srgbClr val="0AA6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674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500"/>
                            </p:stCondLst>
                            <p:childTnLst>
                              <p:par>
                                <p:cTn id="7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5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3000"/>
                            </p:stCondLst>
                            <p:childTnLst>
                              <p:par>
                                <p:cTn id="9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50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539552" y="1772816"/>
            <a:ext cx="0" cy="198022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539552" y="3717032"/>
            <a:ext cx="1760196" cy="440049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39552" y="1772816"/>
            <a:ext cx="1760196" cy="440049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339752" y="3717032"/>
            <a:ext cx="1760196" cy="440049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139952" y="1772816"/>
            <a:ext cx="0" cy="198022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303748" y="2216865"/>
            <a:ext cx="0" cy="198022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2339752" y="1772816"/>
            <a:ext cx="1760196" cy="440049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3816424" cy="26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0379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658949" y="2513470"/>
            <a:ext cx="1057208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827443" y="2513470"/>
            <a:ext cx="1057208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34813" y="2513470"/>
            <a:ext cx="1057208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23528" y="2626625"/>
            <a:ext cx="0" cy="113155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995936" y="2570048"/>
            <a:ext cx="0" cy="113155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21540000">
            <a:off x="323528" y="3871335"/>
            <a:ext cx="0" cy="113155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995936" y="3871335"/>
            <a:ext cx="0" cy="113155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34813" y="5116045"/>
            <a:ext cx="1057208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827443" y="5116045"/>
            <a:ext cx="1057208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603307" y="5116045"/>
            <a:ext cx="1057208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34813" y="2966092"/>
            <a:ext cx="1001566" cy="56577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2883085" y="2966092"/>
            <a:ext cx="1001566" cy="56577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658949" y="3758180"/>
            <a:ext cx="1057208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658949" y="3588447"/>
            <a:ext cx="1057208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492021" y="1325338"/>
            <a:ext cx="0" cy="113155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771800" y="1325338"/>
            <a:ext cx="0" cy="113155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603307" y="1268760"/>
            <a:ext cx="1057208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603307" y="1495071"/>
            <a:ext cx="1057208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8" name="AutoShape 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0764" y="1124744"/>
            <a:ext cx="4805363" cy="480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9674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5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5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5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5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65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7500"/>
                            </p:stCondLst>
                            <p:childTnLst>
                              <p:par>
                                <p:cTn id="8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8500"/>
                            </p:stCondLst>
                            <p:childTnLst>
                              <p:par>
                                <p:cTn id="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9500"/>
                            </p:stCondLst>
                            <p:childTnLst>
                              <p:par>
                                <p:cTn id="9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2123728" y="3501008"/>
            <a:ext cx="0" cy="144016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-2220000">
            <a:off x="2608757" y="4882951"/>
            <a:ext cx="0" cy="144016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-4620000">
            <a:off x="3784454" y="5677535"/>
            <a:ext cx="0" cy="144016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-6240000">
            <a:off x="5345632" y="5679215"/>
            <a:ext cx="0" cy="144016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2220000" flipV="1">
            <a:off x="6517523" y="4868177"/>
            <a:ext cx="0" cy="144016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020272" y="3501008"/>
            <a:ext cx="0" cy="144016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2220000" flipV="1">
            <a:off x="2557083" y="2131872"/>
            <a:ext cx="0" cy="144016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-6240000">
            <a:off x="3830530" y="1298947"/>
            <a:ext cx="0" cy="144016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-4620000">
            <a:off x="5345632" y="1286727"/>
            <a:ext cx="0" cy="144016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-2220000">
            <a:off x="6517523" y="2059866"/>
            <a:ext cx="0" cy="144016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39552" y="3284984"/>
            <a:ext cx="0" cy="144016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604448" y="3356992"/>
            <a:ext cx="0" cy="144016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644008" y="3356992"/>
            <a:ext cx="0" cy="144016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-2100000">
            <a:off x="2485075" y="763721"/>
            <a:ext cx="0" cy="144016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-2100000">
            <a:off x="3400845" y="418455"/>
            <a:ext cx="0" cy="144016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-2100000">
            <a:off x="2896789" y="562470"/>
            <a:ext cx="0" cy="144016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2100000" flipV="1">
            <a:off x="5777108" y="418455"/>
            <a:ext cx="0" cy="144016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2100000" flipV="1">
            <a:off x="6209157" y="634479"/>
            <a:ext cx="0" cy="144016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2100000" flipV="1">
            <a:off x="6641206" y="778494"/>
            <a:ext cx="0" cy="144016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4500000">
            <a:off x="7865913" y="2726887"/>
            <a:ext cx="0" cy="144016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4500000">
            <a:off x="1379111" y="3831394"/>
            <a:ext cx="0" cy="144016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7100000" flipV="1">
            <a:off x="7787823" y="3831395"/>
            <a:ext cx="0" cy="144016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7100000" flipV="1">
            <a:off x="1379112" y="2751274"/>
            <a:ext cx="0" cy="144016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7100000" flipV="1">
            <a:off x="3755376" y="5055530"/>
            <a:ext cx="0" cy="144016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7100000" flipV="1">
            <a:off x="3467344" y="2823282"/>
            <a:ext cx="0" cy="144016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7100000" flipV="1">
            <a:off x="5483568" y="2175211"/>
            <a:ext cx="0" cy="144016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4500000">
            <a:off x="5627584" y="2895291"/>
            <a:ext cx="0" cy="144016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4500000">
            <a:off x="3539352" y="2175210"/>
            <a:ext cx="0" cy="144016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4500000">
            <a:off x="5483568" y="5055530"/>
            <a:ext cx="0" cy="144016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16200000">
            <a:off x="4644008" y="4437112"/>
            <a:ext cx="0" cy="144016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2075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80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9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10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20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30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400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8175" y="2967335"/>
            <a:ext cx="69076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219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 flipV="1">
            <a:off x="2423135" y="2852937"/>
            <a:ext cx="219544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1800000" flipV="1">
            <a:off x="323528" y="4518110"/>
            <a:ext cx="219544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19800000" flipV="1">
            <a:off x="323528" y="3401988"/>
            <a:ext cx="219544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16200000" flipV="1">
            <a:off x="1325036" y="3951037"/>
            <a:ext cx="21962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2423135" y="5085184"/>
            <a:ext cx="219544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19800000">
            <a:off x="4507544" y="4518109"/>
            <a:ext cx="219544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1800000">
            <a:off x="4507544" y="3401987"/>
            <a:ext cx="219544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1800000" flipV="1">
            <a:off x="6367105" y="4518112"/>
            <a:ext cx="219544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19800000" flipV="1">
            <a:off x="6367105" y="3401990"/>
            <a:ext cx="219544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 descr="http://imagestars.ru/img-q5y5x5n4g40414w5a4p4c476m5q5b4l4i436i4i4o4p2x5p4/wp-content/uploads/2016/10/%D0%97%D0%BE%D0%BB%D0%BE%D1%82%D0%B0%D1%8F-%D1%80%D1%8B%D0%B1%D0%BA%D0%B0-%D1%84%D0%BE%D1%82%D0%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835696" y="32506"/>
            <a:ext cx="4265712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6" name="Прямая соединительная линия 55"/>
          <p:cNvCxnSpPr/>
          <p:nvPr/>
        </p:nvCxnSpPr>
        <p:spPr>
          <a:xfrm rot="600000">
            <a:off x="7011444" y="4055515"/>
            <a:ext cx="1485464" cy="857633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21000000" flipV="1">
            <a:off x="7011443" y="2975396"/>
            <a:ext cx="1485464" cy="857633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4499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403648" y="2000327"/>
            <a:ext cx="1512168" cy="0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15600000">
            <a:off x="1066890" y="4185084"/>
            <a:ext cx="1512168" cy="0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6000000" flipV="1">
            <a:off x="2075001" y="2744926"/>
            <a:ext cx="1512168" cy="0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6000000" flipV="1">
            <a:off x="1786968" y="4173598"/>
            <a:ext cx="1512168" cy="0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6000000" flipV="1">
            <a:off x="1570946" y="5625245"/>
            <a:ext cx="1512168" cy="0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5600000">
            <a:off x="1282913" y="5625244"/>
            <a:ext cx="1512168" cy="0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5600000">
            <a:off x="778856" y="2744924"/>
            <a:ext cx="1512168" cy="0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5600000">
            <a:off x="850865" y="1232757"/>
            <a:ext cx="1512168" cy="0"/>
          </a:xfrm>
          <a:prstGeom prst="line">
            <a:avLst/>
          </a:prstGeom>
          <a:ln w="57150">
            <a:solidFill>
              <a:srgbClr val="0AA6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6000000" flipV="1">
            <a:off x="1930985" y="1232756"/>
            <a:ext cx="1512168" cy="0"/>
          </a:xfrm>
          <a:prstGeom prst="line">
            <a:avLst/>
          </a:prstGeom>
          <a:ln w="57150">
            <a:solidFill>
              <a:srgbClr val="0AA6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5900000">
            <a:off x="1217517" y="1241365"/>
            <a:ext cx="1512168" cy="0"/>
          </a:xfrm>
          <a:prstGeom prst="line">
            <a:avLst/>
          </a:prstGeom>
          <a:ln w="57150">
            <a:solidFill>
              <a:srgbClr val="0AA6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700000" flipV="1">
            <a:off x="1577557" y="1241366"/>
            <a:ext cx="1512168" cy="0"/>
          </a:xfrm>
          <a:prstGeom prst="line">
            <a:avLst/>
          </a:prstGeom>
          <a:ln w="57150">
            <a:solidFill>
              <a:srgbClr val="0AA6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utoShape 2" descr="http://clipartmania.ru/uploads/gallery/comthumb/9/stork_12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482809" flipH="1">
            <a:off x="4275156" y="1339107"/>
            <a:ext cx="5780886" cy="369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2086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rot="3300000">
            <a:off x="258445" y="1985050"/>
            <a:ext cx="2008644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18300000" flipV="1">
            <a:off x="1437093" y="2004286"/>
            <a:ext cx="2008644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6200000">
            <a:off x="861038" y="3792830"/>
            <a:ext cx="2008644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2568385" y="3491533"/>
            <a:ext cx="200864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800000">
            <a:off x="1701142" y="4003168"/>
            <a:ext cx="200864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9800000" flipV="1">
            <a:off x="1730807" y="2989372"/>
            <a:ext cx="200864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6200000" flipH="1">
            <a:off x="-846310" y="3491533"/>
            <a:ext cx="200864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9800000" flipH="1">
            <a:off x="44958" y="4003169"/>
            <a:ext cx="200864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800000" flipH="1" flipV="1">
            <a:off x="23459" y="2989372"/>
            <a:ext cx="200864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http://laoblogger.com/images/butterfly-clipart-to-color-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51108">
            <a:off x="4448389" y="717931"/>
            <a:ext cx="4703572" cy="446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086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08720"/>
            <a:ext cx="446449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23528" y="2564904"/>
            <a:ext cx="1368152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203848" y="2564904"/>
            <a:ext cx="1368152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763688" y="2564904"/>
            <a:ext cx="1368152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9980000">
            <a:off x="392984" y="2155388"/>
            <a:ext cx="1368152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763688" y="1844824"/>
            <a:ext cx="1368152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" flipV="1">
            <a:off x="3129288" y="2155388"/>
            <a:ext cx="1368152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5720000">
            <a:off x="2182929" y="3314332"/>
            <a:ext cx="1368152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0800000">
            <a:off x="1835696" y="5589241"/>
            <a:ext cx="1368152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880000" flipH="1">
            <a:off x="1534857" y="3314331"/>
            <a:ext cx="1368152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5720000">
            <a:off x="2398953" y="4826500"/>
            <a:ext cx="1368152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880000" flipH="1">
            <a:off x="1318833" y="4826500"/>
            <a:ext cx="1368152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9061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rot="5400000">
            <a:off x="951182" y="5161469"/>
            <a:ext cx="2103020" cy="2460"/>
          </a:xfrm>
          <a:prstGeom prst="line">
            <a:avLst/>
          </a:prstGeom>
          <a:ln w="76200">
            <a:solidFill>
              <a:srgbClr val="CC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10800000">
            <a:off x="2000232" y="4001734"/>
            <a:ext cx="2103021" cy="2460"/>
          </a:xfrm>
          <a:prstGeom prst="line">
            <a:avLst/>
          </a:prstGeom>
          <a:ln w="76200">
            <a:solidFill>
              <a:srgbClr val="CC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0800000">
            <a:off x="2001462" y="6214210"/>
            <a:ext cx="2103021" cy="2460"/>
          </a:xfrm>
          <a:prstGeom prst="line">
            <a:avLst/>
          </a:prstGeom>
          <a:ln w="76200">
            <a:solidFill>
              <a:srgbClr val="CC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>
            <a:off x="4215168" y="4000504"/>
            <a:ext cx="2103021" cy="2460"/>
          </a:xfrm>
          <a:prstGeom prst="line">
            <a:avLst/>
          </a:prstGeom>
          <a:ln w="76200">
            <a:solidFill>
              <a:srgbClr val="CC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0800000">
            <a:off x="4215168" y="6214210"/>
            <a:ext cx="2103021" cy="2460"/>
          </a:xfrm>
          <a:prstGeom prst="line">
            <a:avLst/>
          </a:prstGeom>
          <a:ln w="76200">
            <a:solidFill>
              <a:srgbClr val="CC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5267909" y="5161469"/>
            <a:ext cx="2103020" cy="2460"/>
          </a:xfrm>
          <a:prstGeom prst="line">
            <a:avLst/>
          </a:prstGeom>
          <a:ln w="76200">
            <a:solidFill>
              <a:srgbClr val="CC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960000">
            <a:off x="2071753" y="4400978"/>
            <a:ext cx="2103021" cy="2460"/>
          </a:xfrm>
          <a:prstGeom prst="line">
            <a:avLst/>
          </a:prstGeom>
          <a:ln w="76200">
            <a:solidFill>
              <a:srgbClr val="CC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20640000" flipV="1">
            <a:off x="4174772" y="4400976"/>
            <a:ext cx="2103021" cy="2460"/>
          </a:xfrm>
          <a:prstGeom prst="line">
            <a:avLst/>
          </a:prstGeom>
          <a:ln w="76200">
            <a:solidFill>
              <a:srgbClr val="CC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Картинки по запросу конверт"/>
          <p:cNvPicPr>
            <a:picLocks noChangeAspect="1" noChangeArrowheads="1"/>
          </p:cNvPicPr>
          <p:nvPr/>
        </p:nvPicPr>
        <p:blipFill>
          <a:blip r:embed="rId2"/>
          <a:srcRect b="6249"/>
          <a:stretch>
            <a:fillRect/>
          </a:stretch>
        </p:blipFill>
        <p:spPr bwMode="auto">
          <a:xfrm>
            <a:off x="2000232" y="285728"/>
            <a:ext cx="457200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H="1">
            <a:off x="2123728" y="1052736"/>
            <a:ext cx="468052" cy="144016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2591780" y="1124744"/>
            <a:ext cx="396044" cy="1368152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 flipV="1">
            <a:off x="2987824" y="2492896"/>
            <a:ext cx="1440156" cy="34579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683568" y="2492896"/>
            <a:ext cx="1440156" cy="34579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3275856" y="2527475"/>
            <a:ext cx="1152124" cy="82951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3275856" y="3356993"/>
            <a:ext cx="450758" cy="144015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2555776" y="3933057"/>
            <a:ext cx="1170838" cy="864086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1475656" y="3933056"/>
            <a:ext cx="1080120" cy="864096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 flipV="1">
            <a:off x="683568" y="2492896"/>
            <a:ext cx="1170838" cy="864086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1456946" y="3356992"/>
            <a:ext cx="450758" cy="1440151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08720"/>
            <a:ext cx="4520585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2086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10</Words>
  <Application>Microsoft Office PowerPoint</Application>
  <PresentationFormat>Экран (4:3)</PresentationFormat>
  <Paragraphs>4</Paragraphs>
  <Slides>32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Катя</dc:creator>
  <cp:lastModifiedBy>вера</cp:lastModifiedBy>
  <cp:revision>57</cp:revision>
  <dcterms:created xsi:type="dcterms:W3CDTF">2018-01-09T11:39:09Z</dcterms:created>
  <dcterms:modified xsi:type="dcterms:W3CDTF">2018-01-11T06:49:04Z</dcterms:modified>
</cp:coreProperties>
</file>