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т открытого огня</a:t>
          </a:r>
          <a:endParaRPr lang="ru-RU" sz="2800" kern="1200" dirty="0"/>
        </a:p>
      </dsp:txBody>
      <dsp:txXfrm>
        <a:off x="253973" y="72995"/>
        <a:ext cx="3858002" cy="799138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любит соседства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водой.</a:t>
          </a:r>
          <a:endParaRPr lang="ru-RU" sz="2800" kern="1200" dirty="0"/>
        </a:p>
      </dsp:txBody>
      <dsp:txXfrm>
        <a:off x="179829" y="1518547"/>
        <a:ext cx="3922674" cy="799138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крутить ручки, не трогать мокрыми руками</a:t>
          </a:r>
          <a:endParaRPr lang="ru-RU" sz="2800" kern="1200" dirty="0"/>
        </a:p>
      </dsp:txBody>
      <dsp:txXfrm>
        <a:off x="262125" y="2813038"/>
        <a:ext cx="3889616" cy="11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  <p:sp>
        <p:nvSpPr>
          <p:cNvPr id="6" name="Рамка 5"/>
          <p:cNvSpPr/>
          <p:nvPr/>
        </p:nvSpPr>
        <p:spPr>
          <a:xfrm>
            <a:off x="5572132" y="5572140"/>
            <a:ext cx="1928826" cy="35719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622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214938"/>
            <a:ext cx="1457325" cy="1093787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73888" y="1571625"/>
            <a:ext cx="2170112" cy="1285875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62200" y="274638"/>
            <a:ext cx="6781800" cy="1143000"/>
          </a:xfrm>
        </p:spPr>
        <p:txBody>
          <a:bodyPr/>
          <a:lstStyle/>
          <a:p>
            <a:pPr algn="l" eaLnBrk="1" hangingPunct="1"/>
            <a:r>
              <a:rPr lang="ru-RU" smtClean="0"/>
              <a:t>Стоит бычище,</a:t>
            </a:r>
            <a:br>
              <a:rPr lang="ru-RU" smtClean="0"/>
            </a:br>
            <a:r>
              <a:rPr lang="ru-RU" smtClean="0"/>
              <a:t>Проклеваны бочища.</a:t>
            </a:r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9000" y="3357563"/>
            <a:ext cx="1905000" cy="2781300"/>
          </a:xfrm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6188" y="1916832"/>
            <a:ext cx="4040188" cy="268128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63691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72412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642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444</TotalTime>
  <Words>234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</vt:lpstr>
      <vt:lpstr>Презентация PowerPoint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Презентация PowerPoint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marina</cp:lastModifiedBy>
  <cp:revision>37</cp:revision>
  <dcterms:created xsi:type="dcterms:W3CDTF">2009-10-29T13:56:23Z</dcterms:created>
  <dcterms:modified xsi:type="dcterms:W3CDTF">2020-04-10T15:02:49Z</dcterms:modified>
</cp:coreProperties>
</file>