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303" r:id="rId3"/>
    <p:sldId id="304" r:id="rId4"/>
    <p:sldId id="310" r:id="rId5"/>
    <p:sldId id="265" r:id="rId6"/>
    <p:sldId id="266" r:id="rId7"/>
    <p:sldId id="307" r:id="rId8"/>
    <p:sldId id="313" r:id="rId9"/>
    <p:sldId id="308" r:id="rId10"/>
    <p:sldId id="258" r:id="rId11"/>
    <p:sldId id="257" r:id="rId12"/>
    <p:sldId id="259" r:id="rId13"/>
    <p:sldId id="314" r:id="rId14"/>
    <p:sldId id="309" r:id="rId15"/>
    <p:sldId id="263" r:id="rId16"/>
    <p:sldId id="262" r:id="rId17"/>
    <p:sldId id="306" r:id="rId18"/>
    <p:sldId id="315" r:id="rId19"/>
    <p:sldId id="311" r:id="rId20"/>
    <p:sldId id="305" r:id="rId21"/>
    <p:sldId id="274" r:id="rId22"/>
    <p:sldId id="273" r:id="rId23"/>
    <p:sldId id="272" r:id="rId24"/>
    <p:sldId id="271" r:id="rId25"/>
    <p:sldId id="275" r:id="rId26"/>
    <p:sldId id="276" r:id="rId27"/>
    <p:sldId id="277" r:id="rId28"/>
    <p:sldId id="278" r:id="rId29"/>
    <p:sldId id="279" r:id="rId30"/>
    <p:sldId id="300" r:id="rId31"/>
    <p:sldId id="282" r:id="rId32"/>
    <p:sldId id="280" r:id="rId33"/>
    <p:sldId id="281" r:id="rId34"/>
    <p:sldId id="296" r:id="rId35"/>
    <p:sldId id="297" r:id="rId36"/>
    <p:sldId id="298" r:id="rId37"/>
    <p:sldId id="299" r:id="rId38"/>
    <p:sldId id="301" r:id="rId39"/>
    <p:sldId id="30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012" autoAdjust="0"/>
    <p:restoredTop sz="86380" autoAdjust="0"/>
  </p:normalViewPr>
  <p:slideViewPr>
    <p:cSldViewPr>
      <p:cViewPr>
        <p:scale>
          <a:sx n="64" d="100"/>
          <a:sy n="64" d="100"/>
        </p:scale>
        <p:origin x="-162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0" y="658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флешка\картинки ДОУ\оромная страна\48286325_APOLLO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667501" cy="500062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14400" y="0"/>
            <a:ext cx="8229600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Россия - огромная страна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Наша Земля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Да, зелёный цвет – это лес. Посмотрите, как много лесов в России.</a:t>
            </a:r>
            <a:endParaRPr lang="ru-RU" dirty="0"/>
          </a:p>
        </p:txBody>
      </p:sp>
      <p:pic>
        <p:nvPicPr>
          <p:cNvPr id="3074" name="Picture 2" descr="C:\Users\Home\Desktop\флешка\картинки ДОУ\оромная страна\4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158250" cy="5098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флешка\картинки ДОУ\оромная страна\0_a36ed_e99adef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21" y="1285860"/>
            <a:ext cx="8229657" cy="5143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7643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России самый огромный лес на Земле – тайга.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А что дают леса? Лес – это дерево, из которого делают огромное количество разных предметов, бумагу, на которой печатают книги, из которой делают тетради, альбомы и многое другое. </a:t>
            </a:r>
            <a:endParaRPr lang="ru-RU" sz="2400" dirty="0"/>
          </a:p>
        </p:txBody>
      </p:sp>
      <p:pic>
        <p:nvPicPr>
          <p:cNvPr id="5122" name="Picture 2" descr="C:\Users\Home\Desktop\флешка\картинки ДОУ\оромная страна\businessobpicture13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691327" cy="5018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 лесу растут  ягоды, грибы, живут дикие животные. Лес природное богатство, к нему надо относиться бережно.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30" name="Picture 6" descr="По следам легенды. - Запись пользователя Cvetw2008 - Блоги веб 3.0 на Имхоне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500173"/>
            <a:ext cx="6786611" cy="5214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Коричневый цвет обозначает горы.</a:t>
            </a:r>
            <a:endParaRPr lang="ru-RU" sz="2200" dirty="0"/>
          </a:p>
        </p:txBody>
      </p:sp>
      <p:pic>
        <p:nvPicPr>
          <p:cNvPr id="4" name="Picture 2" descr="C:\Users\Home\Desktop\488713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143932" cy="57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У гор тоже есть названия, давайте прочитаем некоторые из них.</a:t>
            </a:r>
            <a:endParaRPr lang="ru-RU" sz="2400" dirty="0"/>
          </a:p>
        </p:txBody>
      </p:sp>
      <p:pic>
        <p:nvPicPr>
          <p:cNvPr id="9218" name="Picture 2" descr="C:\Users\Home\Desktop\флешка\картинки ДОУ\оромная страна\ndu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62456"/>
            <a:ext cx="8090316" cy="50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А что дают горы? В горах добывают полезные ископаемые – это то, что  находится в земле и что очень нужно человеку для жизни. Например, уголь, руда, которая необходима для изготовления металлов, золото, алмазы, которые составляют богатство страны.</a:t>
            </a:r>
            <a:endParaRPr lang="ru-RU" sz="1800" dirty="0"/>
          </a:p>
        </p:txBody>
      </p:sp>
      <p:pic>
        <p:nvPicPr>
          <p:cNvPr id="8194" name="Picture 2" descr="C:\Users\Home\Desktop\флешка\картинки ДОУ\оромная страна\mountains_147-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929486" cy="519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 ещё на карте вы видите тёмно-жёлтый и жёлтый цвет. Это степи и пустыни.</a:t>
            </a:r>
            <a:endParaRPr lang="ru-RU" sz="2400" dirty="0"/>
          </a:p>
        </p:txBody>
      </p:sp>
      <p:pic>
        <p:nvPicPr>
          <p:cNvPr id="4" name="Picture 2" descr="C:\Users\Home\Desktop\488713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8143932" cy="57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степи растительность очень бедная – трава  и  низкорослые кустарники</a:t>
            </a:r>
            <a:endParaRPr lang="ru-RU" sz="2400" dirty="0"/>
          </a:p>
        </p:txBody>
      </p:sp>
      <p:pic>
        <p:nvPicPr>
          <p:cNvPr id="73734" name="Picture 6" descr="МИР-города, деревни, страны Записи в рубрике МИР-города, деревни, страны Дневник Алла_просто : LiveInternet - Российский Серв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557673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пустыне только один песок.</a:t>
            </a:r>
            <a:endParaRPr lang="ru-RU" sz="2400" dirty="0"/>
          </a:p>
        </p:txBody>
      </p:sp>
      <p:pic>
        <p:nvPicPr>
          <p:cNvPr id="57346" name="Picture 2" descr="Что угрожает степям и пустыням доклад 2 класс виде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7752533" cy="5014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Но есть на Земле одна страна, которую мы любим, которую зовём своей Родиной. Как эта страна называется?  ( Россия!)</a:t>
            </a:r>
            <a:br>
              <a:rPr lang="ru-RU" sz="2000" dirty="0" smtClean="0"/>
            </a:br>
            <a:r>
              <a:rPr lang="ru-RU" sz="2000" dirty="0" smtClean="0"/>
              <a:t>Как называются люди, населяющие эту страну? (Россияне). </a:t>
            </a:r>
            <a:br>
              <a:rPr lang="ru-RU" sz="2000" dirty="0" smtClean="0"/>
            </a:br>
            <a:r>
              <a:rPr lang="ru-RU" sz="2000" dirty="0" smtClean="0"/>
              <a:t>Большую часть территории России омывают моря</a:t>
            </a:r>
            <a:endParaRPr lang="ru-RU" sz="2000" dirty="0"/>
          </a:p>
        </p:txBody>
      </p:sp>
      <p:pic>
        <p:nvPicPr>
          <p:cNvPr id="4" name="Picture 2" descr="C:\Users\Home\Desktop\488713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679332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Вот мы с вами и рассмотрели карту нашей страны. Что же она вам рассказала о России, что мы с вами  по карте прочитали? </a:t>
            </a:r>
            <a:endParaRPr lang="ru-RU" sz="2000" dirty="0"/>
          </a:p>
        </p:txBody>
      </p:sp>
      <p:pic>
        <p:nvPicPr>
          <p:cNvPr id="4" name="Picture 2" descr="C:\Users\Home\Desktop\488713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941844" cy="56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России</a:t>
            </a:r>
            <a:endParaRPr lang="ru-RU" dirty="0"/>
          </a:p>
        </p:txBody>
      </p:sp>
      <p:pic>
        <p:nvPicPr>
          <p:cNvPr id="19458" name="Picture 2" descr="C:\Users\Home\Desktop\картинки\479px-Coat_of_Arms_of_the_Russian_Federation_svg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4357718" cy="51682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57721" y="1643050"/>
            <a:ext cx="42862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нашем гербе птица орел с двумя головами, это означает что мы независимое государство.</a:t>
            </a:r>
          </a:p>
          <a:p>
            <a:r>
              <a:rPr lang="ru-RU" dirty="0" smtClean="0"/>
              <a:t>Значок в центре герба это всадник Георгии Победоносец. Он сидит на белой лошади ,с  копьем в руках. Этим копьем всадник убивает змея. </a:t>
            </a:r>
          </a:p>
          <a:p>
            <a:r>
              <a:rPr lang="ru-RU" dirty="0" smtClean="0"/>
              <a:t>Вся картина символизирует победу добра над злом.</a:t>
            </a:r>
          </a:p>
          <a:p>
            <a:r>
              <a:rPr lang="ru-RU" dirty="0" smtClean="0"/>
              <a:t>Наш герб это символ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1643050"/>
            <a:ext cx="4143372" cy="457202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Трехцветный флаг</a:t>
            </a:r>
            <a:br>
              <a:rPr lang="ru-RU" sz="2000" dirty="0" smtClean="0"/>
            </a:br>
            <a:r>
              <a:rPr lang="ru-RU" sz="2000" dirty="0" smtClean="0"/>
              <a:t> появился в России при</a:t>
            </a:r>
            <a:br>
              <a:rPr lang="ru-RU" sz="2000" dirty="0" smtClean="0"/>
            </a:br>
            <a:r>
              <a:rPr lang="ru-RU" sz="2000" dirty="0" smtClean="0"/>
              <a:t> царе Петре 1. Что</a:t>
            </a:r>
            <a:br>
              <a:rPr lang="ru-RU" sz="2000" dirty="0" smtClean="0"/>
            </a:br>
            <a:r>
              <a:rPr lang="ru-RU" sz="2000" dirty="0" smtClean="0"/>
              <a:t> означают цвета на</a:t>
            </a:r>
            <a:br>
              <a:rPr lang="ru-RU" sz="2000" dirty="0" smtClean="0"/>
            </a:br>
            <a:r>
              <a:rPr lang="ru-RU" sz="2000" dirty="0" smtClean="0"/>
              <a:t> нашем флаге</a:t>
            </a:r>
            <a:r>
              <a:rPr lang="en-US" sz="2000" dirty="0" smtClean="0"/>
              <a:t>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Белый цвет означает </a:t>
            </a:r>
            <a:br>
              <a:rPr lang="ru-RU" sz="2000" dirty="0" smtClean="0"/>
            </a:br>
            <a:r>
              <a:rPr lang="ru-RU" sz="2000" dirty="0" smtClean="0"/>
              <a:t>мир и чистоту совести; </a:t>
            </a:r>
            <a:br>
              <a:rPr lang="ru-RU" sz="2000" dirty="0" smtClean="0"/>
            </a:br>
            <a:r>
              <a:rPr lang="ru-RU" sz="2000" dirty="0" smtClean="0"/>
              <a:t>Синий- небо, верность</a:t>
            </a:r>
            <a:br>
              <a:rPr lang="ru-RU" sz="2000" dirty="0" smtClean="0"/>
            </a:br>
            <a:r>
              <a:rPr lang="ru-RU" sz="2000" dirty="0" smtClean="0"/>
              <a:t> и правду;</a:t>
            </a:r>
            <a:br>
              <a:rPr lang="ru-RU" sz="2000" dirty="0" smtClean="0"/>
            </a:br>
            <a:r>
              <a:rPr lang="ru-RU" sz="2000" dirty="0" smtClean="0"/>
              <a:t>Красный- огонь отвагу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Белый цвет- березка.</a:t>
            </a:r>
            <a:br>
              <a:rPr lang="ru-RU" sz="2000" dirty="0" smtClean="0"/>
            </a:br>
            <a:r>
              <a:rPr lang="ru-RU" sz="2000" dirty="0" smtClean="0"/>
              <a:t>Синий- неба цвет.</a:t>
            </a:r>
            <a:br>
              <a:rPr lang="ru-RU" sz="2000" dirty="0" smtClean="0"/>
            </a:br>
            <a:r>
              <a:rPr lang="ru-RU" sz="2000" dirty="0" smtClean="0"/>
              <a:t>Красная полоска- </a:t>
            </a:r>
            <a:br>
              <a:rPr lang="ru-RU" sz="2000" dirty="0" smtClean="0"/>
            </a:br>
            <a:r>
              <a:rPr lang="ru-RU" sz="2000" dirty="0" smtClean="0"/>
              <a:t>Солнечный рассвет</a:t>
            </a:r>
            <a:endParaRPr lang="ru-RU" sz="2000" dirty="0"/>
          </a:p>
        </p:txBody>
      </p:sp>
      <p:pic>
        <p:nvPicPr>
          <p:cNvPr id="18434" name="Picture 2" descr="C:\Users\Home\Desktop\флешка\картинки ДОУ\оромная страна\image13541883_d1587df85099bb2276d9bc58e6a11f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5623957" cy="335758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Флаг России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Владимир Владимирович Путин </a:t>
            </a:r>
            <a:endParaRPr lang="ru-RU" dirty="0"/>
          </a:p>
        </p:txBody>
      </p:sp>
      <p:pic>
        <p:nvPicPr>
          <p:cNvPr id="17410" name="Picture 2" descr="C:\Users\Home\Desktop\флешка\картинки ДОУ\оромная страна\1014624_20071201125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47704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Москва </a:t>
            </a:r>
            <a:endParaRPr lang="ru-RU" dirty="0"/>
          </a:p>
        </p:txBody>
      </p:sp>
      <p:pic>
        <p:nvPicPr>
          <p:cNvPr id="16387" name="Picture 3" descr="C:\Users\Home\Desktop\флешка\картинки ДОУ\оромная страна\красная площад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841389" cy="48958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15042" y="785794"/>
            <a:ext cx="29289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Красная площадь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Юрии Долгорукий </a:t>
            </a:r>
            <a:endParaRPr lang="ru-RU" dirty="0"/>
          </a:p>
        </p:txBody>
      </p:sp>
      <p:pic>
        <p:nvPicPr>
          <p:cNvPr id="20482" name="Picture 2" descr="C:\Users\Home\Desktop\флешка\картинки ДОУ\оромная страна\57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253052" cy="440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Успенский собор</a:t>
            </a:r>
            <a:endParaRPr lang="ru-RU" dirty="0"/>
          </a:p>
        </p:txBody>
      </p:sp>
      <p:pic>
        <p:nvPicPr>
          <p:cNvPr id="21506" name="Picture 2" descr="C:\Users\Home\Desktop\флешка\картинки ДОУ\оромная страна\успенскии соб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886575" cy="482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Благовещенский собор</a:t>
            </a:r>
            <a:endParaRPr lang="ru-RU" dirty="0"/>
          </a:p>
        </p:txBody>
      </p:sp>
      <p:pic>
        <p:nvPicPr>
          <p:cNvPr id="22530" name="Picture 2" descr="C:\Users\Home\Desktop\флешка\картинки ДОУ\оромная страна\благовещенскии соб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22965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Архангельский собор</a:t>
            </a:r>
            <a:endParaRPr lang="ru-RU" dirty="0"/>
          </a:p>
        </p:txBody>
      </p:sp>
      <p:pic>
        <p:nvPicPr>
          <p:cNvPr id="23554" name="Picture 2" descr="C:\Users\Home\Desktop\флешка\картинки ДОУ\оромная страна\архангельскии соб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7066506" cy="4714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Достопримечательности Кызыла</a:t>
            </a:r>
            <a:endParaRPr lang="ru-RU" dirty="0"/>
          </a:p>
        </p:txBody>
      </p:sp>
      <p:pic>
        <p:nvPicPr>
          <p:cNvPr id="24578" name="Picture 2" descr="C:\Users\Home\Desktop\флешка\картинки ДОУ\оромная страна\0_3b9c2_5a9dc5d6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7377130" cy="4920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Посмотрите, что  обозначают вот эти кружочки? Это города. Посмотрите, как много городов в России. Назовите, какие вы знаете города, а мы попробуем найти их на карте. </a:t>
            </a:r>
            <a:endParaRPr lang="ru-RU" sz="2400" dirty="0"/>
          </a:p>
        </p:txBody>
      </p:sp>
      <p:pic>
        <p:nvPicPr>
          <p:cNvPr id="4" name="Picture 2" descr="C:\Users\Home\Desktop\488713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215238" cy="5101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Кинотеатр </a:t>
            </a:r>
            <a:r>
              <a:rPr lang="ru-RU" dirty="0" err="1" smtClean="0"/>
              <a:t>Найырал</a:t>
            </a:r>
            <a:endParaRPr lang="ru-RU" dirty="0"/>
          </a:p>
        </p:txBody>
      </p:sp>
      <p:pic>
        <p:nvPicPr>
          <p:cNvPr id="5122" name="Picture 2" descr="C:\Users\Home\Desktop\кызыл\c85a64367e2623c947001cf3b045e75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1"/>
            <a:ext cx="6786610" cy="4117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олень</a:t>
            </a:r>
            <a:endParaRPr lang="ru-RU" dirty="0"/>
          </a:p>
        </p:txBody>
      </p:sp>
      <p:pic>
        <p:nvPicPr>
          <p:cNvPr id="25602" name="Picture 2" descr="C:\Users\Home\Desktop\флешка\картинки ДОУ\оромная страна\article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625082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театр</a:t>
            </a:r>
            <a:endParaRPr lang="ru-RU" dirty="0"/>
          </a:p>
        </p:txBody>
      </p:sp>
      <p:pic>
        <p:nvPicPr>
          <p:cNvPr id="26626" name="Picture 2" descr="C:\Users\Home\Desktop\флешка\картинки ДОУ\оромная страна\Kyz_Theatre_and_PR_W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836859" cy="5127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 животноводу</a:t>
            </a:r>
            <a:endParaRPr lang="ru-RU" dirty="0"/>
          </a:p>
        </p:txBody>
      </p:sp>
      <p:pic>
        <p:nvPicPr>
          <p:cNvPr id="27650" name="Picture 2" descr="C:\Users\Home\Desktop\флешка\картинки ДОУ\оромная страна\1062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215238" cy="481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правительства</a:t>
            </a:r>
            <a:endParaRPr lang="ru-RU" dirty="0"/>
          </a:p>
        </p:txBody>
      </p:sp>
      <p:pic>
        <p:nvPicPr>
          <p:cNvPr id="1026" name="Picture 2" descr="C:\Users\Home\Desktop\кызыл\дом правительст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Воинам Однополчанам</a:t>
            </a:r>
            <a:endParaRPr lang="ru-RU" dirty="0"/>
          </a:p>
        </p:txBody>
      </p:sp>
      <p:pic>
        <p:nvPicPr>
          <p:cNvPr id="2050" name="Picture 2" descr="C:\Users\Home\Desktop\кызыл\Памятник Воинам Однополчан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54"/>
            <a:ext cx="6096001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Красным партизанам</a:t>
            </a:r>
            <a:endParaRPr lang="ru-RU" dirty="0"/>
          </a:p>
        </p:txBody>
      </p:sp>
      <p:pic>
        <p:nvPicPr>
          <p:cNvPr id="3074" name="Picture 2" descr="C:\Users\Home\Desktop\кызыл\памятник Красным партизан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786610" cy="5078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В.И. Ленину</a:t>
            </a:r>
            <a:endParaRPr lang="ru-RU" dirty="0"/>
          </a:p>
        </p:txBody>
      </p:sp>
      <p:pic>
        <p:nvPicPr>
          <p:cNvPr id="4098" name="Picture 2" descr="C:\Users\Home\Desktop\кызыл\Памятник В.И. Ленин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00174"/>
            <a:ext cx="342902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Мемориальный комплекс, посвященный Великой Отечественной войне</a:t>
            </a:r>
            <a:endParaRPr lang="ru-RU" sz="3200" dirty="0"/>
          </a:p>
        </p:txBody>
      </p:sp>
      <p:pic>
        <p:nvPicPr>
          <p:cNvPr id="6146" name="Picture 2" descr="C:\Users\Home\Desktop\кызыл\Мемориальный комплекс, посвященный Великой Отечественной вой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Памятник С. К. Тока</a:t>
            </a:r>
            <a:endParaRPr lang="ru-RU" sz="3200" dirty="0"/>
          </a:p>
        </p:txBody>
      </p:sp>
      <p:pic>
        <p:nvPicPr>
          <p:cNvPr id="7170" name="Picture 2" descr="C:\Users\Home\Desktop\Памятник С. К. То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4759376" cy="5000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Что же это за синие волнистые линии, которых много? </a:t>
            </a:r>
            <a:endParaRPr lang="ru-RU" sz="2400" dirty="0"/>
          </a:p>
        </p:txBody>
      </p:sp>
      <p:pic>
        <p:nvPicPr>
          <p:cNvPr id="4" name="Picture 2" descr="C:\Users\Home\Desktop\488713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78037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Стихотворение А. Дементьева</a:t>
            </a:r>
            <a:br>
              <a:rPr lang="ru-RU" dirty="0" smtClean="0"/>
            </a:br>
            <a:r>
              <a:rPr lang="ru-RU" dirty="0" smtClean="0"/>
              <a:t>о Родине.</a:t>
            </a:r>
            <a:endParaRPr lang="ru-RU" dirty="0"/>
          </a:p>
        </p:txBody>
      </p:sp>
      <p:pic>
        <p:nvPicPr>
          <p:cNvPr id="1027" name="Picture 3" descr="C:\Users\Home\Desktop\iWG36JHH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5048286" cy="3786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0694" y="2000240"/>
            <a:ext cx="340035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Что такое Россия</a:t>
            </a:r>
            <a:r>
              <a:rPr lang="en-US" sz="2800" dirty="0" smtClean="0"/>
              <a:t>?</a:t>
            </a:r>
            <a:endParaRPr lang="ru-RU" sz="2800" dirty="0" smtClean="0"/>
          </a:p>
          <a:p>
            <a:r>
              <a:rPr lang="ru-RU" sz="2800" dirty="0" smtClean="0"/>
              <a:t>Это знойное лето…</a:t>
            </a:r>
          </a:p>
          <a:p>
            <a:r>
              <a:rPr lang="ru-RU" sz="2800" dirty="0" smtClean="0"/>
              <a:t>Когда много цветов</a:t>
            </a:r>
          </a:p>
          <a:p>
            <a:r>
              <a:rPr lang="ru-RU" sz="2800" dirty="0" smtClean="0"/>
              <a:t>На зелёном лугу,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Когда брызги на море </a:t>
            </a:r>
            <a:br>
              <a:rPr lang="ru-RU" dirty="0" smtClean="0"/>
            </a:br>
            <a:r>
              <a:rPr lang="ru-RU" dirty="0" smtClean="0"/>
              <a:t>Жемчужного цвета,</a:t>
            </a:r>
            <a:endParaRPr lang="ru-RU" dirty="0"/>
          </a:p>
        </p:txBody>
      </p:sp>
      <p:pic>
        <p:nvPicPr>
          <p:cNvPr id="43010" name="Picture 2" descr="http://free-prog.at.ua/_ph/6/818174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82314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Когда хлеб созревает</a:t>
            </a:r>
            <a:br>
              <a:rPr lang="ru-RU" dirty="0" smtClean="0"/>
            </a:br>
            <a:r>
              <a:rPr lang="ru-RU" dirty="0" smtClean="0"/>
              <a:t>и косят траву.</a:t>
            </a:r>
            <a:endParaRPr lang="ru-RU" dirty="0"/>
          </a:p>
        </p:txBody>
      </p:sp>
      <p:pic>
        <p:nvPicPr>
          <p:cNvPr id="41987" name="Picture 3" descr="В Томской области названы самые спортивные сельхозтруженики :: Томские 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64373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Что такое Россия? Это чудная осень…  Когда в небе, курлыча, Летят журавли,</a:t>
            </a:r>
            <a:endParaRPr lang="ru-RU" sz="3600" dirty="0"/>
          </a:p>
        </p:txBody>
      </p:sp>
      <p:pic>
        <p:nvPicPr>
          <p:cNvPr id="44034" name="Picture 2" descr="C:\Users\Home\Desktop\1766006-7c96296d8187983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429683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ЧТО ТАКОЕ РОССИЯ</a:t>
            </a:r>
            <a:r>
              <a:rPr lang="en-US" sz="2000" dirty="0" smtClean="0"/>
              <a:t>?</a:t>
            </a:r>
            <a:r>
              <a:rPr lang="ru-RU" sz="2000" dirty="0" smtClean="0"/>
              <a:t> </a:t>
            </a:r>
            <a:r>
              <a:rPr lang="en-US" sz="2000" dirty="0" smtClean="0"/>
              <a:t> </a:t>
            </a:r>
            <a:r>
              <a:rPr lang="ru-RU" sz="2000" dirty="0" smtClean="0"/>
              <a:t>ЭТО ЗИМНЯЯ СКАЗКА…</a:t>
            </a:r>
            <a:br>
              <a:rPr lang="ru-RU" sz="2000" dirty="0" smtClean="0"/>
            </a:br>
            <a:r>
              <a:rPr lang="ru-RU" sz="2000" dirty="0" smtClean="0"/>
              <a:t>КОГДА СНЕГ СЕРЕБРИСТЫЙ  ЛЕЖИТ НА ЗЕМЛЕ,</a:t>
            </a:r>
            <a:br>
              <a:rPr lang="ru-RU" sz="2000" dirty="0" smtClean="0"/>
            </a:br>
            <a:r>
              <a:rPr lang="ru-RU" sz="2000" dirty="0" smtClean="0"/>
              <a:t>КОГДА МЧАТСЯ МАЛЬЧИШКИ С ГОРЫ НА САЛАЗКАХ,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Home\Desktop\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КОГДА ВИДЕН УЗОР</a:t>
            </a:r>
            <a:br>
              <a:rPr lang="ru-RU" sz="4000" dirty="0" smtClean="0"/>
            </a:br>
            <a:r>
              <a:rPr lang="ru-RU" sz="4000" dirty="0" smtClean="0"/>
              <a:t>НА МОРОЗНОМ СТЕКЛЕ.</a:t>
            </a:r>
            <a:endParaRPr lang="ru-RU" sz="4000" dirty="0"/>
          </a:p>
        </p:txBody>
      </p:sp>
      <p:pic>
        <p:nvPicPr>
          <p:cNvPr id="2050" name="Picture 2" descr="http://53photo.ucoz.ru/foto_novosti/novosti/1486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572428" cy="5051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Что такое Россия</a:t>
            </a:r>
            <a:r>
              <a:rPr lang="en-US" sz="2400" dirty="0" smtClean="0"/>
              <a:t>?</a:t>
            </a:r>
            <a:r>
              <a:rPr lang="ru-RU" sz="2400" dirty="0" smtClean="0"/>
              <a:t> Это полная жизни,</a:t>
            </a:r>
            <a:br>
              <a:rPr lang="ru-RU" sz="2400" dirty="0" smtClean="0"/>
            </a:br>
            <a:r>
              <a:rPr lang="ru-RU" sz="2400" dirty="0" smtClean="0"/>
              <a:t>Счастья, бодрости,  радости, света весны, </a:t>
            </a:r>
            <a:br>
              <a:rPr lang="ru-RU" sz="2400" dirty="0" smtClean="0"/>
            </a:br>
            <a:r>
              <a:rPr lang="ru-RU" sz="2400" dirty="0" smtClean="0"/>
              <a:t>когда дождик прохладный, </a:t>
            </a:r>
            <a:endParaRPr lang="ru-RU" sz="2400" dirty="0"/>
          </a:p>
        </p:txBody>
      </p:sp>
      <p:pic>
        <p:nvPicPr>
          <p:cNvPr id="52226" name="Picture 2" descr="Вода, бревна, камни обо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500858" cy="487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Когда шишки созревшие падают с сосен,</a:t>
            </a:r>
            <a:endParaRPr lang="ru-RU" sz="3200" dirty="0"/>
          </a:p>
        </p:txBody>
      </p:sp>
      <p:pic>
        <p:nvPicPr>
          <p:cNvPr id="51201" name="Picture 1" descr="C:\Users\Home\Desktop\iNZ0SSW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790" y="1785926"/>
            <a:ext cx="6238919" cy="4679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когда кружатся листья до самой земли</a:t>
            </a:r>
            <a:endParaRPr lang="ru-RU" sz="3200" dirty="0"/>
          </a:p>
        </p:txBody>
      </p:sp>
      <p:pic>
        <p:nvPicPr>
          <p:cNvPr id="50180" name="Picture 4" descr="Рейти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623422" cy="5000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Когда лес зашумит, отошедший от сна,</a:t>
            </a:r>
            <a:br>
              <a:rPr lang="ru-RU" sz="3200" dirty="0" smtClean="0"/>
            </a:br>
            <a:r>
              <a:rPr lang="ru-RU" sz="3200" dirty="0" smtClean="0"/>
              <a:t>когда ветер траву молодую волнует,</a:t>
            </a:r>
            <a:endParaRPr lang="ru-RU" sz="3200" dirty="0"/>
          </a:p>
        </p:txBody>
      </p:sp>
      <p:pic>
        <p:nvPicPr>
          <p:cNvPr id="49159" name="Picture 7" descr="экологическое здание для студентов Копенгагена Экологичные шту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Это реки. Рек в России тоже много.</a:t>
            </a:r>
            <a:endParaRPr lang="ru-RU" sz="2800" dirty="0"/>
          </a:p>
        </p:txBody>
      </p:sp>
      <p:pic>
        <p:nvPicPr>
          <p:cNvPr id="10242" name="Picture 2" descr="C:\Users\Home\Desktop\флешка\картинки ДОУ\оромная страна\94836396_b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Когда птицы поют снова в нашем краю…</a:t>
            </a:r>
            <a:endParaRPr lang="ru-RU" sz="3200" dirty="0"/>
          </a:p>
        </p:txBody>
      </p:sp>
      <p:pic>
        <p:nvPicPr>
          <p:cNvPr id="48129" name="Picture 1" descr="C:\Users\Home\Desktop\bardgale1-thumb-lar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86358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Я Россию свою, мою землю родную,</a:t>
            </a:r>
            <a:br>
              <a:rPr lang="ru-RU" sz="3200" dirty="0" smtClean="0"/>
            </a:br>
            <a:r>
              <a:rPr lang="ru-RU" sz="3200" dirty="0" smtClean="0"/>
              <a:t>словно мать дорогую, очень нежно люблю!</a:t>
            </a:r>
            <a:endParaRPr lang="ru-RU" sz="3200" dirty="0"/>
          </a:p>
        </p:txBody>
      </p:sp>
      <p:pic>
        <p:nvPicPr>
          <p:cNvPr id="47106" name="Picture 2" descr="&quot;У меня растет очень нежный мальчик&quot; - IV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85926"/>
            <a:ext cx="494570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Спасибо за внимание - Картинка 13802/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Какие реки вы знаете? Названия рек тоже написаны на карте.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1267" name="Picture 3" descr="C:\Users\Home\Desktop\флешка\картинки ДОУ\оромная страна\ozero_dus-hol_-_erzinsk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784" y="1571612"/>
            <a:ext cx="8639761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Что обозначают голубые пятна?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 descr="C:\Users\Home\Desktop\488713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8143932" cy="57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Это моря и озёра. Покажите, где вы видите моря?</a:t>
            </a:r>
            <a:endParaRPr lang="ru-RU" sz="2400" dirty="0"/>
          </a:p>
        </p:txBody>
      </p:sp>
      <p:pic>
        <p:nvPicPr>
          <p:cNvPr id="2050" name="Picture 2" descr="Пути улучшения экологической ситуации - Картинка 16243/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6858048" cy="5332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 вы думаете, что обозначает зелёный  цвет?</a:t>
            </a:r>
            <a:endParaRPr lang="ru-RU" sz="2400" dirty="0"/>
          </a:p>
        </p:txBody>
      </p:sp>
      <p:pic>
        <p:nvPicPr>
          <p:cNvPr id="4" name="Picture 2" descr="C:\Users\Home\Desktop\488713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8143932" cy="57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</TotalTime>
  <Words>535</Words>
  <PresentationFormat>Экран (4:3)</PresentationFormat>
  <Paragraphs>62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Апекс</vt:lpstr>
      <vt:lpstr>Слайд 1</vt:lpstr>
      <vt:lpstr>Но есть на Земле одна страна, которую мы любим, которую зовём своей Родиной. Как эта страна называется?  ( Россия!) Как называются люди, населяющие эту страну? (Россияне).  Большую часть территории России омывают моря</vt:lpstr>
      <vt:lpstr>Посмотрите, что  обозначают вот эти кружочки? Это города. Посмотрите, как много городов в России. Назовите, какие вы знаете города, а мы попробуем найти их на карте. </vt:lpstr>
      <vt:lpstr>Что же это за синие волнистые линии, которых много? </vt:lpstr>
      <vt:lpstr>Это реки. Рек в России тоже много.</vt:lpstr>
      <vt:lpstr>Какие реки вы знаете? Названия рек тоже написаны на карте. </vt:lpstr>
      <vt:lpstr>Что обозначают голубые пятна?  </vt:lpstr>
      <vt:lpstr>Это моря и озёра. Покажите, где вы видите моря?</vt:lpstr>
      <vt:lpstr>Как вы думаете, что обозначает зелёный  цвет?</vt:lpstr>
      <vt:lpstr>Да, зелёный цвет – это лес. Посмотрите, как много лесов в России.</vt:lpstr>
      <vt:lpstr>Слайд 11</vt:lpstr>
      <vt:lpstr>А что дают леса? Лес – это дерево, из которого делают огромное количество разных предметов, бумагу, на которой печатают книги, из которой делают тетради, альбомы и многое другое. </vt:lpstr>
      <vt:lpstr>В  лесу растут  ягоды, грибы, живут дикие животные. Лес природное богатство, к нему надо относиться бережно. </vt:lpstr>
      <vt:lpstr>Коричневый цвет обозначает горы.</vt:lpstr>
      <vt:lpstr> У гор тоже есть названия, давайте прочитаем некоторые из них.</vt:lpstr>
      <vt:lpstr>А что дают горы? В горах добывают полезные ископаемые – это то, что  находится в земле и что очень нужно человеку для жизни. Например, уголь, руда, которая необходима для изготовления металлов, золото, алмазы, которые составляют богатство страны.</vt:lpstr>
      <vt:lpstr>И ещё на карте вы видите тёмно-жёлтый и жёлтый цвет. Это степи и пустыни.</vt:lpstr>
      <vt:lpstr>В степи растительность очень бедная – трава  и  низкорослые кустарники</vt:lpstr>
      <vt:lpstr>В пустыне только один песок.</vt:lpstr>
      <vt:lpstr>Вот мы с вами и рассмотрели карту нашей страны. Что же она вам рассказала о России, что мы с вами  по карте прочитали? </vt:lpstr>
      <vt:lpstr>Герб России</vt:lpstr>
      <vt:lpstr>Трехцветный флаг  появился в России при  царе Петре 1. Что  означают цвета на  нашем флаге? Белый цвет означает  мир и чистоту совести;  Синий- небо, верность  и правду; Красный- огонь отвагу  Белый цвет- березка. Синий- неба цвет. Красная полоска-  Солнечный рассвет</vt:lpstr>
      <vt:lpstr>Владимир Владимирович Путин </vt:lpstr>
      <vt:lpstr>Москва </vt:lpstr>
      <vt:lpstr>Юрии Долгорукий </vt:lpstr>
      <vt:lpstr>Успенский собор</vt:lpstr>
      <vt:lpstr>Благовещенский собор</vt:lpstr>
      <vt:lpstr>Архангельский собор</vt:lpstr>
      <vt:lpstr>Достопримечательности Кызыла</vt:lpstr>
      <vt:lpstr>Кинотеатр Найырал</vt:lpstr>
      <vt:lpstr>олень</vt:lpstr>
      <vt:lpstr>театр</vt:lpstr>
      <vt:lpstr>Памятник животноводу</vt:lpstr>
      <vt:lpstr>дом правительства</vt:lpstr>
      <vt:lpstr>Памятник Воинам Однополчанам</vt:lpstr>
      <vt:lpstr>памятник Красным партизанам</vt:lpstr>
      <vt:lpstr>Памятник В.И. Ленину</vt:lpstr>
      <vt:lpstr>Мемориальный комплекс, посвященный Великой Отечественной войне</vt:lpstr>
      <vt:lpstr>Памятник С. К. Тока</vt:lpstr>
      <vt:lpstr>Стихотворение А. Дементьева о Родине.</vt:lpstr>
      <vt:lpstr>Когда брызги на море  Жемчужного цвета,</vt:lpstr>
      <vt:lpstr>Когда хлеб созревает и косят траву.</vt:lpstr>
      <vt:lpstr>Что такое Россия? Это чудная осень…  Когда в небе, курлыча, Летят журавли,</vt:lpstr>
      <vt:lpstr>ЧТО ТАКОЕ РОССИЯ?  ЭТО ЗИМНЯЯ СКАЗКА… КОГДА СНЕГ СЕРЕБРИСТЫЙ  ЛЕЖИТ НА ЗЕМЛЕ, КОГДА МЧАТСЯ МАЛЬЧИШКИ С ГОРЫ НА САЛАЗКАХ, </vt:lpstr>
      <vt:lpstr>КОГДА ВИДЕН УЗОР НА МОРОЗНОМ СТЕКЛЕ.</vt:lpstr>
      <vt:lpstr>Что такое Россия? Это полная жизни, Счастья, бодрости,  радости, света весны,  когда дождик прохладный, </vt:lpstr>
      <vt:lpstr>Когда шишки созревшие падают с сосен,</vt:lpstr>
      <vt:lpstr>когда кружатся листья до самой земли</vt:lpstr>
      <vt:lpstr>Когда лес зашумит, отошедший от сна, когда ветер траву молодую волнует,</vt:lpstr>
      <vt:lpstr>Когда птицы поют снова в нашем краю…</vt:lpstr>
      <vt:lpstr>Я Россию свою, мою землю родную, словно мать дорогую, очень нежно люблю!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земля</dc:title>
  <dc:creator>Home</dc:creator>
  <cp:lastModifiedBy>Home</cp:lastModifiedBy>
  <cp:revision>16</cp:revision>
  <dcterms:created xsi:type="dcterms:W3CDTF">2015-04-19T10:40:29Z</dcterms:created>
  <dcterms:modified xsi:type="dcterms:W3CDTF">2015-05-03T09:50:56Z</dcterms:modified>
</cp:coreProperties>
</file>